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4B100D-3804-48E6-A163-994AA32BEA16}" type="doc">
      <dgm:prSet loTypeId="urn:microsoft.com/office/officeart/2005/8/layout/process5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B3EB4AD1-5A7F-4878-942F-95C2CE65E9C5}">
      <dgm:prSet phldrT="[文字]"/>
      <dgm:spPr/>
      <dgm:t>
        <a:bodyPr/>
        <a:lstStyle/>
        <a:p>
          <a:r>
            <a:rPr lang="zh-TW" altLang="en-US" smtClean="0"/>
            <a:t>大怒神</a:t>
          </a:r>
          <a:endParaRPr lang="zh-TW" altLang="en-US"/>
        </a:p>
      </dgm:t>
    </dgm:pt>
    <dgm:pt modelId="{AD519076-E944-4311-BDB2-6D9D50BBABBF}" type="parTrans" cxnId="{B0258342-DEE0-4531-8FD8-04E9BD3844A7}">
      <dgm:prSet/>
      <dgm:spPr/>
      <dgm:t>
        <a:bodyPr/>
        <a:lstStyle/>
        <a:p>
          <a:endParaRPr lang="zh-TW" altLang="en-US"/>
        </a:p>
      </dgm:t>
    </dgm:pt>
    <dgm:pt modelId="{949EB4B2-FB58-4FCC-AC4A-18104FA0F846}" type="sibTrans" cxnId="{B0258342-DEE0-4531-8FD8-04E9BD3844A7}">
      <dgm:prSet/>
      <dgm:spPr/>
      <dgm:t>
        <a:bodyPr/>
        <a:lstStyle/>
        <a:p>
          <a:endParaRPr lang="zh-TW" altLang="en-US"/>
        </a:p>
      </dgm:t>
    </dgm:pt>
    <dgm:pt modelId="{12E71DDD-270D-4841-9159-1E7F4C44DE62}">
      <dgm:prSet phldrT="[文字]"/>
      <dgm:spPr/>
      <dgm:t>
        <a:bodyPr/>
        <a:lstStyle/>
        <a:p>
          <a:r>
            <a:rPr lang="zh-TW" altLang="en-US" dirty="0" smtClean="0"/>
            <a:t>海盜船</a:t>
          </a:r>
          <a:endParaRPr lang="zh-TW" altLang="en-US" dirty="0"/>
        </a:p>
      </dgm:t>
    </dgm:pt>
    <dgm:pt modelId="{E4B619C2-964A-4864-916B-9F20F23545CB}" type="parTrans" cxnId="{7B1142AA-597D-4028-8430-ACE63DE5A600}">
      <dgm:prSet/>
      <dgm:spPr/>
      <dgm:t>
        <a:bodyPr/>
        <a:lstStyle/>
        <a:p>
          <a:endParaRPr lang="zh-TW" altLang="en-US"/>
        </a:p>
      </dgm:t>
    </dgm:pt>
    <dgm:pt modelId="{EC1AD447-1E5B-4371-91B5-49AF778EBCFE}" type="sibTrans" cxnId="{7B1142AA-597D-4028-8430-ACE63DE5A600}">
      <dgm:prSet/>
      <dgm:spPr/>
      <dgm:t>
        <a:bodyPr/>
        <a:lstStyle/>
        <a:p>
          <a:endParaRPr lang="zh-TW" altLang="en-US"/>
        </a:p>
      </dgm:t>
    </dgm:pt>
    <dgm:pt modelId="{FC238CA9-19EB-4F46-99D3-482A440FC03A}">
      <dgm:prSet phldrT="[文字]"/>
      <dgm:spPr/>
      <dgm:t>
        <a:bodyPr/>
        <a:lstStyle/>
        <a:p>
          <a:r>
            <a:rPr lang="zh-TW" altLang="en-US" dirty="0" smtClean="0"/>
            <a:t>碰碰船</a:t>
          </a:r>
          <a:endParaRPr lang="zh-TW" altLang="en-US" dirty="0"/>
        </a:p>
      </dgm:t>
    </dgm:pt>
    <dgm:pt modelId="{C713AE9C-4C31-4A33-ADAC-24A82385DE98}" type="parTrans" cxnId="{01608F2C-6FA9-476F-9160-D94B6EA0A3F4}">
      <dgm:prSet/>
      <dgm:spPr/>
      <dgm:t>
        <a:bodyPr/>
        <a:lstStyle/>
        <a:p>
          <a:endParaRPr lang="zh-TW" altLang="en-US"/>
        </a:p>
      </dgm:t>
    </dgm:pt>
    <dgm:pt modelId="{091151A5-E114-41E8-B9A4-ED71B564BF95}" type="sibTrans" cxnId="{01608F2C-6FA9-476F-9160-D94B6EA0A3F4}">
      <dgm:prSet/>
      <dgm:spPr/>
      <dgm:t>
        <a:bodyPr/>
        <a:lstStyle/>
        <a:p>
          <a:endParaRPr lang="zh-TW" altLang="en-US"/>
        </a:p>
      </dgm:t>
    </dgm:pt>
    <dgm:pt modelId="{94D5827D-EFDB-4866-AE49-F6CF7A8073CB}">
      <dgm:prSet phldrT="[文字]"/>
      <dgm:spPr/>
      <dgm:t>
        <a:bodyPr/>
        <a:lstStyle/>
        <a:p>
          <a:r>
            <a:rPr lang="zh-TW" altLang="en-US" dirty="0" smtClean="0"/>
            <a:t>ㄇ</a:t>
          </a:r>
          <a:endParaRPr lang="zh-TW" altLang="en-US" dirty="0"/>
        </a:p>
      </dgm:t>
    </dgm:pt>
    <dgm:pt modelId="{A9A6A547-42BE-456A-A550-7D16DA173673}" type="parTrans" cxnId="{7F800201-D804-419C-90E6-11423D0127C3}">
      <dgm:prSet/>
      <dgm:spPr/>
      <dgm:t>
        <a:bodyPr/>
        <a:lstStyle/>
        <a:p>
          <a:endParaRPr lang="zh-TW" altLang="en-US"/>
        </a:p>
      </dgm:t>
    </dgm:pt>
    <dgm:pt modelId="{90AC1A3E-3A1F-4631-ACB3-B62AA99AD03C}" type="sibTrans" cxnId="{7F800201-D804-419C-90E6-11423D0127C3}">
      <dgm:prSet/>
      <dgm:spPr/>
      <dgm:t>
        <a:bodyPr/>
        <a:lstStyle/>
        <a:p>
          <a:endParaRPr lang="zh-TW" altLang="en-US"/>
        </a:p>
      </dgm:t>
    </dgm:pt>
    <dgm:pt modelId="{7571C874-294A-4BA6-8B12-EF0CF4DBBE42}">
      <dgm:prSet phldrT="[文字]" phldr="1"/>
      <dgm:spPr/>
      <dgm:t>
        <a:bodyPr/>
        <a:lstStyle/>
        <a:p>
          <a:endParaRPr lang="zh-TW" altLang="en-US"/>
        </a:p>
      </dgm:t>
    </dgm:pt>
    <dgm:pt modelId="{4147E677-9F38-4DDF-AA35-F7F074067AF9}" type="parTrans" cxnId="{205FC592-68FB-41FE-B1E8-3CE4FCB46DEE}">
      <dgm:prSet/>
      <dgm:spPr/>
      <dgm:t>
        <a:bodyPr/>
        <a:lstStyle/>
        <a:p>
          <a:endParaRPr lang="zh-TW" altLang="en-US"/>
        </a:p>
      </dgm:t>
    </dgm:pt>
    <dgm:pt modelId="{50414747-9020-40B2-B1B8-E680500143F2}" type="sibTrans" cxnId="{205FC592-68FB-41FE-B1E8-3CE4FCB46DEE}">
      <dgm:prSet/>
      <dgm:spPr/>
      <dgm:t>
        <a:bodyPr/>
        <a:lstStyle/>
        <a:p>
          <a:endParaRPr lang="zh-TW" altLang="en-US"/>
        </a:p>
      </dgm:t>
    </dgm:pt>
    <dgm:pt modelId="{E3B54DA3-F2F4-478F-B644-AC496A33FBAE}" type="pres">
      <dgm:prSet presAssocID="{E94B100D-3804-48E6-A163-994AA32BEA1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C66BAD0-5307-4AA3-AC7A-0D0A1F20B18A}" type="pres">
      <dgm:prSet presAssocID="{B3EB4AD1-5A7F-4878-942F-95C2CE65E9C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E88AB3-BF7C-43F9-BE6A-A80ADF29EEDB}" type="pres">
      <dgm:prSet presAssocID="{949EB4B2-FB58-4FCC-AC4A-18104FA0F846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6E6C76B0-321B-42DF-85F8-2C0D155D44B8}" type="pres">
      <dgm:prSet presAssocID="{949EB4B2-FB58-4FCC-AC4A-18104FA0F846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463BB7B2-D0E4-4996-AD3E-5CC1A98420B5}" type="pres">
      <dgm:prSet presAssocID="{12E71DDD-270D-4841-9159-1E7F4C44DE6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4504BB-4C50-423D-A1A0-00E4690931BD}" type="pres">
      <dgm:prSet presAssocID="{EC1AD447-1E5B-4371-91B5-49AF778EBCFE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38DE8E3E-A52D-4E35-857D-DA531253A50B}" type="pres">
      <dgm:prSet presAssocID="{EC1AD447-1E5B-4371-91B5-49AF778EBCFE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D89D3CE7-E4DA-4A08-A0A2-2DD0284C6E1A}" type="pres">
      <dgm:prSet presAssocID="{FC238CA9-19EB-4F46-99D3-482A440FC03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305B59-48F5-459F-A1A8-87311DBF3AAC}" type="pres">
      <dgm:prSet presAssocID="{091151A5-E114-41E8-B9A4-ED71B564BF95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E0368287-692A-425F-ABFA-280B4057A6DC}" type="pres">
      <dgm:prSet presAssocID="{091151A5-E114-41E8-B9A4-ED71B564BF95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05CD02F1-C4FE-4FA0-874B-133B69F80E64}" type="pres">
      <dgm:prSet presAssocID="{94D5827D-EFDB-4866-AE49-F6CF7A8073C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09AB9D-6565-43D7-BC41-3FEEB592AB87}" type="pres">
      <dgm:prSet presAssocID="{90AC1A3E-3A1F-4631-ACB3-B62AA99AD03C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04C59476-37C9-497D-B621-ACB2F8A017BA}" type="pres">
      <dgm:prSet presAssocID="{90AC1A3E-3A1F-4631-ACB3-B62AA99AD03C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B44382FB-DAA5-4622-9138-4C49C7AA7C6A}" type="pres">
      <dgm:prSet presAssocID="{7571C874-294A-4BA6-8B12-EF0CF4DBBE4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D1F9EB5-8AD6-4442-BBAE-A7A3B5998DF2}" type="presOf" srcId="{94D5827D-EFDB-4866-AE49-F6CF7A8073CB}" destId="{05CD02F1-C4FE-4FA0-874B-133B69F80E64}" srcOrd="0" destOrd="0" presId="urn:microsoft.com/office/officeart/2005/8/layout/process5"/>
    <dgm:cxn modelId="{2FC1036D-12D7-4212-8148-BA937027CFA8}" type="presOf" srcId="{091151A5-E114-41E8-B9A4-ED71B564BF95}" destId="{E0368287-692A-425F-ABFA-280B4057A6DC}" srcOrd="1" destOrd="0" presId="urn:microsoft.com/office/officeart/2005/8/layout/process5"/>
    <dgm:cxn modelId="{1F8FD00B-DB53-40E9-ABD9-3635701A70FD}" type="presOf" srcId="{B3EB4AD1-5A7F-4878-942F-95C2CE65E9C5}" destId="{6C66BAD0-5307-4AA3-AC7A-0D0A1F20B18A}" srcOrd="0" destOrd="0" presId="urn:microsoft.com/office/officeart/2005/8/layout/process5"/>
    <dgm:cxn modelId="{7B1142AA-597D-4028-8430-ACE63DE5A600}" srcId="{E94B100D-3804-48E6-A163-994AA32BEA16}" destId="{12E71DDD-270D-4841-9159-1E7F4C44DE62}" srcOrd="1" destOrd="0" parTransId="{E4B619C2-964A-4864-916B-9F20F23545CB}" sibTransId="{EC1AD447-1E5B-4371-91B5-49AF778EBCFE}"/>
    <dgm:cxn modelId="{205FC592-68FB-41FE-B1E8-3CE4FCB46DEE}" srcId="{E94B100D-3804-48E6-A163-994AA32BEA16}" destId="{7571C874-294A-4BA6-8B12-EF0CF4DBBE42}" srcOrd="4" destOrd="0" parTransId="{4147E677-9F38-4DDF-AA35-F7F074067AF9}" sibTransId="{50414747-9020-40B2-B1B8-E680500143F2}"/>
    <dgm:cxn modelId="{118D3D6C-16F8-4284-B4F6-34F1FDBCC573}" type="presOf" srcId="{EC1AD447-1E5B-4371-91B5-49AF778EBCFE}" destId="{C64504BB-4C50-423D-A1A0-00E4690931BD}" srcOrd="0" destOrd="0" presId="urn:microsoft.com/office/officeart/2005/8/layout/process5"/>
    <dgm:cxn modelId="{6B9D3509-7EA4-4044-B403-A2FBCE8159CA}" type="presOf" srcId="{7571C874-294A-4BA6-8B12-EF0CF4DBBE42}" destId="{B44382FB-DAA5-4622-9138-4C49C7AA7C6A}" srcOrd="0" destOrd="0" presId="urn:microsoft.com/office/officeart/2005/8/layout/process5"/>
    <dgm:cxn modelId="{8629A744-624A-4374-AEB9-82E708B005D9}" type="presOf" srcId="{90AC1A3E-3A1F-4631-ACB3-B62AA99AD03C}" destId="{04C59476-37C9-497D-B621-ACB2F8A017BA}" srcOrd="1" destOrd="0" presId="urn:microsoft.com/office/officeart/2005/8/layout/process5"/>
    <dgm:cxn modelId="{7F800201-D804-419C-90E6-11423D0127C3}" srcId="{E94B100D-3804-48E6-A163-994AA32BEA16}" destId="{94D5827D-EFDB-4866-AE49-F6CF7A8073CB}" srcOrd="3" destOrd="0" parTransId="{A9A6A547-42BE-456A-A550-7D16DA173673}" sibTransId="{90AC1A3E-3A1F-4631-ACB3-B62AA99AD03C}"/>
    <dgm:cxn modelId="{01608F2C-6FA9-476F-9160-D94B6EA0A3F4}" srcId="{E94B100D-3804-48E6-A163-994AA32BEA16}" destId="{FC238CA9-19EB-4F46-99D3-482A440FC03A}" srcOrd="2" destOrd="0" parTransId="{C713AE9C-4C31-4A33-ADAC-24A82385DE98}" sibTransId="{091151A5-E114-41E8-B9A4-ED71B564BF95}"/>
    <dgm:cxn modelId="{0272BB55-44AA-4AD4-8D26-7A71DAC61C54}" type="presOf" srcId="{90AC1A3E-3A1F-4631-ACB3-B62AA99AD03C}" destId="{1809AB9D-6565-43D7-BC41-3FEEB592AB87}" srcOrd="0" destOrd="0" presId="urn:microsoft.com/office/officeart/2005/8/layout/process5"/>
    <dgm:cxn modelId="{26442CFF-36BF-42CD-9AFB-5BF032D7100E}" type="presOf" srcId="{12E71DDD-270D-4841-9159-1E7F4C44DE62}" destId="{463BB7B2-D0E4-4996-AD3E-5CC1A98420B5}" srcOrd="0" destOrd="0" presId="urn:microsoft.com/office/officeart/2005/8/layout/process5"/>
    <dgm:cxn modelId="{55F7D868-2E00-4A25-8012-3C56676AB9FD}" type="presOf" srcId="{949EB4B2-FB58-4FCC-AC4A-18104FA0F846}" destId="{6E6C76B0-321B-42DF-85F8-2C0D155D44B8}" srcOrd="1" destOrd="0" presId="urn:microsoft.com/office/officeart/2005/8/layout/process5"/>
    <dgm:cxn modelId="{B0258342-DEE0-4531-8FD8-04E9BD3844A7}" srcId="{E94B100D-3804-48E6-A163-994AA32BEA16}" destId="{B3EB4AD1-5A7F-4878-942F-95C2CE65E9C5}" srcOrd="0" destOrd="0" parTransId="{AD519076-E944-4311-BDB2-6D9D50BBABBF}" sibTransId="{949EB4B2-FB58-4FCC-AC4A-18104FA0F846}"/>
    <dgm:cxn modelId="{2966E2DF-A3D3-4E61-A85E-9E46D069C2B8}" type="presOf" srcId="{091151A5-E114-41E8-B9A4-ED71B564BF95}" destId="{DD305B59-48F5-459F-A1A8-87311DBF3AAC}" srcOrd="0" destOrd="0" presId="urn:microsoft.com/office/officeart/2005/8/layout/process5"/>
    <dgm:cxn modelId="{44A83F3A-BA52-497B-92F7-EE12A285165D}" type="presOf" srcId="{949EB4B2-FB58-4FCC-AC4A-18104FA0F846}" destId="{D4E88AB3-BF7C-43F9-BE6A-A80ADF29EEDB}" srcOrd="0" destOrd="0" presId="urn:microsoft.com/office/officeart/2005/8/layout/process5"/>
    <dgm:cxn modelId="{5EA20D84-9C55-4DB8-9DAC-2AD42F6D596C}" type="presOf" srcId="{FC238CA9-19EB-4F46-99D3-482A440FC03A}" destId="{D89D3CE7-E4DA-4A08-A0A2-2DD0284C6E1A}" srcOrd="0" destOrd="0" presId="urn:microsoft.com/office/officeart/2005/8/layout/process5"/>
    <dgm:cxn modelId="{C46ED142-F98F-4BD7-AA3B-3FEB2AE33667}" type="presOf" srcId="{EC1AD447-1E5B-4371-91B5-49AF778EBCFE}" destId="{38DE8E3E-A52D-4E35-857D-DA531253A50B}" srcOrd="1" destOrd="0" presId="urn:microsoft.com/office/officeart/2005/8/layout/process5"/>
    <dgm:cxn modelId="{4B504F91-40DF-4F50-904D-53E6AAA91954}" type="presOf" srcId="{E94B100D-3804-48E6-A163-994AA32BEA16}" destId="{E3B54DA3-F2F4-478F-B644-AC496A33FBAE}" srcOrd="0" destOrd="0" presId="urn:microsoft.com/office/officeart/2005/8/layout/process5"/>
    <dgm:cxn modelId="{ACBE52FC-2B58-4AA0-BA3A-61145F8CB712}" type="presParOf" srcId="{E3B54DA3-F2F4-478F-B644-AC496A33FBAE}" destId="{6C66BAD0-5307-4AA3-AC7A-0D0A1F20B18A}" srcOrd="0" destOrd="0" presId="urn:microsoft.com/office/officeart/2005/8/layout/process5"/>
    <dgm:cxn modelId="{BDD17203-8309-4BD7-8318-047FD75442DE}" type="presParOf" srcId="{E3B54DA3-F2F4-478F-B644-AC496A33FBAE}" destId="{D4E88AB3-BF7C-43F9-BE6A-A80ADF29EEDB}" srcOrd="1" destOrd="0" presId="urn:microsoft.com/office/officeart/2005/8/layout/process5"/>
    <dgm:cxn modelId="{C36D3DA7-F2D4-4FE7-9AC3-E11B64EE5284}" type="presParOf" srcId="{D4E88AB3-BF7C-43F9-BE6A-A80ADF29EEDB}" destId="{6E6C76B0-321B-42DF-85F8-2C0D155D44B8}" srcOrd="0" destOrd="0" presId="urn:microsoft.com/office/officeart/2005/8/layout/process5"/>
    <dgm:cxn modelId="{476B5ADA-1F41-4854-BD35-05F96A23F0D3}" type="presParOf" srcId="{E3B54DA3-F2F4-478F-B644-AC496A33FBAE}" destId="{463BB7B2-D0E4-4996-AD3E-5CC1A98420B5}" srcOrd="2" destOrd="0" presId="urn:microsoft.com/office/officeart/2005/8/layout/process5"/>
    <dgm:cxn modelId="{8067724B-E4C1-4064-A906-F426D4426E61}" type="presParOf" srcId="{E3B54DA3-F2F4-478F-B644-AC496A33FBAE}" destId="{C64504BB-4C50-423D-A1A0-00E4690931BD}" srcOrd="3" destOrd="0" presId="urn:microsoft.com/office/officeart/2005/8/layout/process5"/>
    <dgm:cxn modelId="{BC8EC70D-92E8-470F-8C05-310EB895D7A4}" type="presParOf" srcId="{C64504BB-4C50-423D-A1A0-00E4690931BD}" destId="{38DE8E3E-A52D-4E35-857D-DA531253A50B}" srcOrd="0" destOrd="0" presId="urn:microsoft.com/office/officeart/2005/8/layout/process5"/>
    <dgm:cxn modelId="{D2F31D42-6644-4997-916E-C18AAB42A7BC}" type="presParOf" srcId="{E3B54DA3-F2F4-478F-B644-AC496A33FBAE}" destId="{D89D3CE7-E4DA-4A08-A0A2-2DD0284C6E1A}" srcOrd="4" destOrd="0" presId="urn:microsoft.com/office/officeart/2005/8/layout/process5"/>
    <dgm:cxn modelId="{9B5FDBBA-21B3-418E-8111-53A656187031}" type="presParOf" srcId="{E3B54DA3-F2F4-478F-B644-AC496A33FBAE}" destId="{DD305B59-48F5-459F-A1A8-87311DBF3AAC}" srcOrd="5" destOrd="0" presId="urn:microsoft.com/office/officeart/2005/8/layout/process5"/>
    <dgm:cxn modelId="{0DF4D02A-D775-4280-AFF7-99570F5D4558}" type="presParOf" srcId="{DD305B59-48F5-459F-A1A8-87311DBF3AAC}" destId="{E0368287-692A-425F-ABFA-280B4057A6DC}" srcOrd="0" destOrd="0" presId="urn:microsoft.com/office/officeart/2005/8/layout/process5"/>
    <dgm:cxn modelId="{72AE0AA8-7182-490A-8A39-7DB2B611A58E}" type="presParOf" srcId="{E3B54DA3-F2F4-478F-B644-AC496A33FBAE}" destId="{05CD02F1-C4FE-4FA0-874B-133B69F80E64}" srcOrd="6" destOrd="0" presId="urn:microsoft.com/office/officeart/2005/8/layout/process5"/>
    <dgm:cxn modelId="{F62AA39E-0066-419C-AAE7-BFE57AB1BBA1}" type="presParOf" srcId="{E3B54DA3-F2F4-478F-B644-AC496A33FBAE}" destId="{1809AB9D-6565-43D7-BC41-3FEEB592AB87}" srcOrd="7" destOrd="0" presId="urn:microsoft.com/office/officeart/2005/8/layout/process5"/>
    <dgm:cxn modelId="{0CFADE9D-5F94-4750-BFDC-56A4864F9F8A}" type="presParOf" srcId="{1809AB9D-6565-43D7-BC41-3FEEB592AB87}" destId="{04C59476-37C9-497D-B621-ACB2F8A017BA}" srcOrd="0" destOrd="0" presId="urn:microsoft.com/office/officeart/2005/8/layout/process5"/>
    <dgm:cxn modelId="{5144EE31-40A8-4A25-943B-B2379010A4A0}" type="presParOf" srcId="{E3B54DA3-F2F4-478F-B644-AC496A33FBAE}" destId="{B44382FB-DAA5-4622-9138-4C49C7AA7C6A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66BAD0-5307-4AA3-AC7A-0D0A1F20B18A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smtClean="0"/>
            <a:t>大怒神</a:t>
          </a:r>
          <a:endParaRPr lang="zh-TW" altLang="en-US" sz="5700" kern="1200"/>
        </a:p>
      </dsp:txBody>
      <dsp:txXfrm>
        <a:off x="144776" y="50451"/>
        <a:ext cx="2620721" cy="1534246"/>
      </dsp:txXfrm>
    </dsp:sp>
    <dsp:sp modelId="{D4E88AB3-BF7C-43F9-BE6A-A80ADF29EEDB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463BB7B2-D0E4-4996-AD3E-5CC1A98420B5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/>
            <a:t>海盜船</a:t>
          </a:r>
          <a:endParaRPr lang="zh-TW" altLang="en-US" sz="5700" kern="1200" dirty="0"/>
        </a:p>
      </dsp:txBody>
      <dsp:txXfrm>
        <a:off x="3947439" y="50451"/>
        <a:ext cx="2620721" cy="1534246"/>
      </dsp:txXfrm>
    </dsp:sp>
    <dsp:sp modelId="{C64504BB-4C50-423D-A1A0-00E4690931BD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D89D3CE7-E4DA-4A08-A0A2-2DD0284C6E1A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/>
            <a:t>碰碰船</a:t>
          </a:r>
          <a:endParaRPr lang="zh-TW" altLang="en-US" sz="5700" kern="1200" dirty="0"/>
        </a:p>
      </dsp:txBody>
      <dsp:txXfrm>
        <a:off x="7750101" y="50451"/>
        <a:ext cx="2620721" cy="1534246"/>
      </dsp:txXfrm>
    </dsp:sp>
    <dsp:sp modelId="{DD305B59-48F5-459F-A1A8-87311DBF3AAC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05CD02F1-C4FE-4FA0-874B-133B69F80E64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700" kern="1200" dirty="0" smtClean="0"/>
            <a:t>ㄇ</a:t>
          </a:r>
          <a:endParaRPr lang="zh-TW" altLang="en-US" sz="5700" kern="1200" dirty="0"/>
        </a:p>
      </dsp:txBody>
      <dsp:txXfrm>
        <a:off x="7750101" y="2766639"/>
        <a:ext cx="2620721" cy="1534246"/>
      </dsp:txXfrm>
    </dsp:sp>
    <dsp:sp modelId="{1809AB9D-6565-43D7-BC41-3FEEB592AB87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B44382FB-DAA5-4622-9138-4C49C7AA7C6A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700" kern="1200"/>
        </a:p>
      </dsp:txBody>
      <dsp:txXfrm>
        <a:off x="3947439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43125">
              <a:srgbClr val="D2D0E0"/>
            </a:gs>
            <a:gs pos="35000">
              <a:schemeClr val="accent1">
                <a:lumMod val="5000"/>
                <a:lumOff val="95000"/>
              </a:schemeClr>
            </a:gs>
            <a:gs pos="41000">
              <a:srgbClr val="FF0000"/>
            </a:gs>
            <a:gs pos="42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BE884-47B0-4210-88B4-9A14B7EC98D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8F80B-DE7D-4FEC-A16B-B64CAD53E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130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BE884-47B0-4210-88B4-9A14B7EC98D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8F80B-DE7D-4FEC-A16B-B64CAD53E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8353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BE884-47B0-4210-88B4-9A14B7EC98D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8F80B-DE7D-4FEC-A16B-B64CAD53E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4730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BE884-47B0-4210-88B4-9A14B7EC98D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8F80B-DE7D-4FEC-A16B-B64CAD53E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4802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BE884-47B0-4210-88B4-9A14B7EC98D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8F80B-DE7D-4FEC-A16B-B64CAD53E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53715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BE884-47B0-4210-88B4-9A14B7EC98D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8F80B-DE7D-4FEC-A16B-B64CAD53E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359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BE884-47B0-4210-88B4-9A14B7EC98D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8F80B-DE7D-4FEC-A16B-B64CAD53E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6216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BE884-47B0-4210-88B4-9A14B7EC98D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8F80B-DE7D-4FEC-A16B-B64CAD53E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2042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BE884-47B0-4210-88B4-9A14B7EC98D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8F80B-DE7D-4FEC-A16B-B64CAD53E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3170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BE884-47B0-4210-88B4-9A14B7EC98D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8F80B-DE7D-4FEC-A16B-B64CAD53E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4111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BE884-47B0-4210-88B4-9A14B7EC98D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8F80B-DE7D-4FEC-A16B-B64CAD53E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1021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2000">
              <a:srgbClr val="D2D0E0"/>
            </a:gs>
            <a:gs pos="9000">
              <a:srgbClr val="FF0000"/>
            </a:gs>
            <a:gs pos="53000">
              <a:srgbClr val="FF0000"/>
            </a:gs>
            <a:gs pos="92000">
              <a:srgbClr val="FF0000"/>
            </a:gs>
            <a:gs pos="78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BE884-47B0-4210-88B4-9A14B7EC98DE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8F80B-DE7D-4FEC-A16B-B64CAD53E7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1070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兒童新樂園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3746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規劃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243859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9146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8000">
              <a:schemeClr val="bg1">
                <a:tint val="93000"/>
                <a:satMod val="150000"/>
                <a:shade val="98000"/>
                <a:lumMod val="102000"/>
              </a:schemeClr>
            </a:gs>
            <a:gs pos="68000">
              <a:schemeClr val="bg1">
                <a:tint val="98000"/>
                <a:satMod val="130000"/>
                <a:shade val="90000"/>
                <a:lumMod val="103000"/>
              </a:schemeClr>
            </a:gs>
            <a:gs pos="100000">
              <a:schemeClr val="bg1">
                <a:shade val="63000"/>
                <a:satMod val="12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6112267"/>
              </p:ext>
            </p:extLst>
          </p:nvPr>
        </p:nvGraphicFramePr>
        <p:xfrm>
          <a:off x="997527" y="1825623"/>
          <a:ext cx="11194470" cy="44089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9210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99210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99210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99210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99210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99210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99210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5959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5512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4710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471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0111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9977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87</Words>
  <Application>Microsoft Office PowerPoint</Application>
  <PresentationFormat>寬螢幕</PresentationFormat>
  <Paragraphs>23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兒童新樂園</vt:lpstr>
      <vt:lpstr>規劃</vt:lpstr>
      <vt:lpstr>票價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兒ㄊㄨㄥ</dc:title>
  <dc:creator>Windows 使用者</dc:creator>
  <cp:lastModifiedBy>Windows 使用者</cp:lastModifiedBy>
  <cp:revision>10</cp:revision>
  <dcterms:created xsi:type="dcterms:W3CDTF">2022-12-26T02:52:03Z</dcterms:created>
  <dcterms:modified xsi:type="dcterms:W3CDTF">2023-01-16T03:11:09Z</dcterms:modified>
</cp:coreProperties>
</file>