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C1C1"/>
    <a:srgbClr val="EDD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9FB2C9-91DE-471B-A144-548C227D408F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9DEBC7D-C9E0-4B05-8067-9B67C560C8D9}">
      <dgm:prSet phldrT="[文字]"/>
      <dgm:spPr>
        <a:gradFill rotWithShape="0">
          <a:gsLst>
            <a:gs pos="14000">
              <a:srgbClr val="C00000"/>
            </a:gs>
            <a:gs pos="31000">
              <a:srgbClr val="FFC000"/>
            </a:gs>
            <a:gs pos="40000">
              <a:srgbClr val="C00000"/>
            </a:gs>
            <a:gs pos="97000">
              <a:srgbClr val="C00000"/>
            </a:gs>
            <a:gs pos="80000">
              <a:srgbClr val="FFC000"/>
            </a:gs>
            <a:gs pos="64000">
              <a:srgbClr val="C00000"/>
            </a:gs>
            <a:gs pos="52000">
              <a:srgbClr val="FFC0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D11C9E4C-C4A8-4F1C-B1C1-BE3195E4A930}" type="parTrans" cxnId="{07115EFD-5FFE-4ABD-A436-BC1846A40636}">
      <dgm:prSet/>
      <dgm:spPr/>
      <dgm:t>
        <a:bodyPr/>
        <a:lstStyle/>
        <a:p>
          <a:endParaRPr lang="zh-TW" altLang="en-US"/>
        </a:p>
      </dgm:t>
    </dgm:pt>
    <dgm:pt modelId="{0C5AC4EC-F4F6-4EFA-80E5-67C384C8BC10}" type="sibTrans" cxnId="{07115EFD-5FFE-4ABD-A436-BC1846A40636}">
      <dgm:prSet/>
      <dgm:spPr/>
      <dgm:t>
        <a:bodyPr/>
        <a:lstStyle/>
        <a:p>
          <a:endParaRPr lang="zh-TW" altLang="en-US"/>
        </a:p>
      </dgm:t>
    </dgm:pt>
    <dgm:pt modelId="{2C0EF58E-78EB-42A8-BF20-8508EC90BCFE}">
      <dgm:prSet phldrT="[文字]"/>
      <dgm:spPr/>
      <dgm:t>
        <a:bodyPr/>
        <a:lstStyle/>
        <a:p>
          <a:r>
            <a:rPr lang="zh-TW" altLang="en-US" dirty="0" smtClean="0"/>
            <a:t>碰碰船</a:t>
          </a:r>
          <a:endParaRPr lang="zh-TW" altLang="en-US" dirty="0"/>
        </a:p>
      </dgm:t>
    </dgm:pt>
    <dgm:pt modelId="{C69A1705-5F24-48CB-8A9A-23FE4E35BF0C}" type="parTrans" cxnId="{EA88E1EE-81C0-4A6D-92CF-1ADE15816DF1}">
      <dgm:prSet/>
      <dgm:spPr/>
      <dgm:t>
        <a:bodyPr/>
        <a:lstStyle/>
        <a:p>
          <a:endParaRPr lang="zh-TW" altLang="en-US"/>
        </a:p>
      </dgm:t>
    </dgm:pt>
    <dgm:pt modelId="{41B40F9C-8969-4DB0-A6A4-1804D042A33F}" type="sibTrans" cxnId="{EA88E1EE-81C0-4A6D-92CF-1ADE15816DF1}">
      <dgm:prSet/>
      <dgm:spPr/>
      <dgm:t>
        <a:bodyPr/>
        <a:lstStyle/>
        <a:p>
          <a:endParaRPr lang="zh-TW" altLang="en-US"/>
        </a:p>
      </dgm:t>
    </dgm:pt>
    <dgm:pt modelId="{700C1857-1766-4DB9-B31B-1B3B5B55929C}">
      <dgm:prSet phldrT="[文字]"/>
      <dgm:spPr/>
      <dgm:t>
        <a:bodyPr/>
        <a:lstStyle/>
        <a:p>
          <a:r>
            <a:rPr lang="zh-TW" altLang="en-US" dirty="0" smtClean="0"/>
            <a:t>大怒神</a:t>
          </a:r>
        </a:p>
        <a:p>
          <a:r>
            <a:rPr lang="en-US" altLang="zh-TW" smtClean="0"/>
            <a:t>goole</a:t>
          </a:r>
          <a:endParaRPr lang="zh-TW" altLang="en-US" dirty="0"/>
        </a:p>
      </dgm:t>
    </dgm:pt>
    <dgm:pt modelId="{228872C1-BAD1-48D1-828F-ED22E29A1FD5}" type="parTrans" cxnId="{53F0D157-1B0B-477A-9842-54EBA74E58EB}">
      <dgm:prSet/>
      <dgm:spPr/>
      <dgm:t>
        <a:bodyPr/>
        <a:lstStyle/>
        <a:p>
          <a:endParaRPr lang="zh-TW" altLang="en-US"/>
        </a:p>
      </dgm:t>
    </dgm:pt>
    <dgm:pt modelId="{3A907591-1422-4520-82C3-4A3508D4E08B}" type="sibTrans" cxnId="{53F0D157-1B0B-477A-9842-54EBA74E58EB}">
      <dgm:prSet/>
      <dgm:spPr/>
      <dgm:t>
        <a:bodyPr/>
        <a:lstStyle/>
        <a:p>
          <a:endParaRPr lang="zh-TW" altLang="en-US"/>
        </a:p>
      </dgm:t>
    </dgm:pt>
    <dgm:pt modelId="{9AC668C5-75A0-41A4-B71C-D6FE0C7A518E}">
      <dgm:prSet phldrT="[文字]"/>
      <dgm:spPr/>
      <dgm:t>
        <a:bodyPr/>
        <a:lstStyle/>
        <a:p>
          <a:r>
            <a:rPr lang="zh-TW" altLang="en-US" smtClean="0"/>
            <a:t>碰碰車</a:t>
          </a:r>
          <a:endParaRPr lang="zh-TW" altLang="en-US" dirty="0"/>
        </a:p>
      </dgm:t>
    </dgm:pt>
    <dgm:pt modelId="{E5BD5F1F-2BBB-4DE9-8308-91AB64DEAC89}" type="sibTrans" cxnId="{67AA74A5-FB97-4B77-ADE0-905044B6B8EA}">
      <dgm:prSet/>
      <dgm:spPr/>
      <dgm:t>
        <a:bodyPr/>
        <a:lstStyle/>
        <a:p>
          <a:endParaRPr lang="zh-TW" altLang="en-US"/>
        </a:p>
      </dgm:t>
    </dgm:pt>
    <dgm:pt modelId="{DAF6D360-D23F-420A-A5A4-FA0FF34ECBB2}" type="parTrans" cxnId="{67AA74A5-FB97-4B77-ADE0-905044B6B8EA}">
      <dgm:prSet/>
      <dgm:spPr/>
      <dgm:t>
        <a:bodyPr/>
        <a:lstStyle/>
        <a:p>
          <a:endParaRPr lang="zh-TW" altLang="en-US"/>
        </a:p>
      </dgm:t>
    </dgm:pt>
    <dgm:pt modelId="{CC8BDF07-BA9C-40B2-991F-3B4B4E933A13}">
      <dgm:prSet phldrT="[文字]"/>
      <dgm:spPr/>
      <dgm:t>
        <a:bodyPr/>
        <a:lstStyle/>
        <a:p>
          <a:r>
            <a:rPr lang="zh-TW" altLang="en-US" smtClean="0"/>
            <a:t>飛碟</a:t>
          </a:r>
          <a:endParaRPr lang="zh-TW" altLang="en-US" dirty="0"/>
        </a:p>
      </dgm:t>
    </dgm:pt>
    <dgm:pt modelId="{47469696-35FC-45F0-8B39-88000C060ED4}" type="sibTrans" cxnId="{CA690D56-A030-4CED-8FB0-814470B09182}">
      <dgm:prSet/>
      <dgm:spPr/>
      <dgm:t>
        <a:bodyPr/>
        <a:lstStyle/>
        <a:p>
          <a:endParaRPr lang="zh-TW" altLang="en-US"/>
        </a:p>
      </dgm:t>
    </dgm:pt>
    <dgm:pt modelId="{0C806917-39FE-4D12-BAC6-FBB884A93066}" type="parTrans" cxnId="{CA690D56-A030-4CED-8FB0-814470B09182}">
      <dgm:prSet/>
      <dgm:spPr/>
      <dgm:t>
        <a:bodyPr/>
        <a:lstStyle/>
        <a:p>
          <a:endParaRPr lang="zh-TW" altLang="en-US"/>
        </a:p>
      </dgm:t>
    </dgm:pt>
    <dgm:pt modelId="{A4D1CB1A-6F29-490B-9982-8DEE4FB493E6}">
      <dgm:prSet phldrT="[文字]"/>
      <dgm:spPr/>
      <dgm:t>
        <a:bodyPr/>
        <a:lstStyle/>
        <a:p>
          <a:endParaRPr lang="zh-TW" altLang="en-US" dirty="0"/>
        </a:p>
      </dgm:t>
    </dgm:pt>
    <dgm:pt modelId="{5D3367C2-1858-41BC-825C-DAB5590291C0}" type="sibTrans" cxnId="{4248AB02-4FF4-4FE1-8964-5BCC2D0C0430}">
      <dgm:prSet/>
      <dgm:spPr/>
      <dgm:t>
        <a:bodyPr/>
        <a:lstStyle/>
        <a:p>
          <a:endParaRPr lang="zh-TW" altLang="en-US"/>
        </a:p>
      </dgm:t>
    </dgm:pt>
    <dgm:pt modelId="{166447BB-3C88-41B7-960A-35694E1D75C1}" type="parTrans" cxnId="{4248AB02-4FF4-4FE1-8964-5BCC2D0C0430}">
      <dgm:prSet/>
      <dgm:spPr/>
      <dgm:t>
        <a:bodyPr/>
        <a:lstStyle/>
        <a:p>
          <a:endParaRPr lang="zh-TW" altLang="en-US"/>
        </a:p>
      </dgm:t>
    </dgm:pt>
    <dgm:pt modelId="{51D7B59B-C097-46FE-8A3E-5FB76518FE88}" type="pres">
      <dgm:prSet presAssocID="{C09FB2C9-91DE-471B-A144-548C227D408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6DD58F4-F243-43C7-A538-C5A375F50CBE}" type="pres">
      <dgm:prSet presAssocID="{49DEBC7D-C9E0-4B05-8067-9B67C560C8D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832C0B-7C5B-49C1-BC48-1FF818B27F9A}" type="pres">
      <dgm:prSet presAssocID="{0C5AC4EC-F4F6-4EFA-80E5-67C384C8BC10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A3F6B14B-610B-4713-8C0E-91AEB6C7EC59}" type="pres">
      <dgm:prSet presAssocID="{0C5AC4EC-F4F6-4EFA-80E5-67C384C8BC10}" presName="connectorText" presStyleLbl="sibTrans1D1" presStyleIdx="0" presStyleCnt="5"/>
      <dgm:spPr/>
      <dgm:t>
        <a:bodyPr/>
        <a:lstStyle/>
        <a:p>
          <a:endParaRPr lang="zh-TW" altLang="en-US"/>
        </a:p>
      </dgm:t>
    </dgm:pt>
    <dgm:pt modelId="{AAB3511C-C4FF-4E6E-9EFE-8A4EE3428A78}" type="pres">
      <dgm:prSet presAssocID="{2C0EF58E-78EB-42A8-BF20-8508EC90BCFE}" presName="node" presStyleLbl="node1" presStyleIdx="1" presStyleCnt="6" custLinFactNeighborX="464" custLinFactNeighborY="-231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F1B6B0-80D7-4FB7-BEB2-43201DEB3B7B}" type="pres">
      <dgm:prSet presAssocID="{41B40F9C-8969-4DB0-A6A4-1804D042A33F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748814BC-6FBA-4D10-B089-54B7846E1C9E}" type="pres">
      <dgm:prSet presAssocID="{41B40F9C-8969-4DB0-A6A4-1804D042A33F}" presName="connectorText" presStyleLbl="sibTrans1D1" presStyleIdx="1" presStyleCnt="5"/>
      <dgm:spPr/>
      <dgm:t>
        <a:bodyPr/>
        <a:lstStyle/>
        <a:p>
          <a:endParaRPr lang="zh-TW" altLang="en-US"/>
        </a:p>
      </dgm:t>
    </dgm:pt>
    <dgm:pt modelId="{D6605679-B240-4215-8A8E-C88C7A97B141}" type="pres">
      <dgm:prSet presAssocID="{700C1857-1766-4DB9-B31B-1B3B5B55929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5FFFFE-01D5-48B9-BBC7-6760EB4A6140}" type="pres">
      <dgm:prSet presAssocID="{3A907591-1422-4520-82C3-4A3508D4E08B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88125BF1-B3C2-4CC2-8321-A113032FF27E}" type="pres">
      <dgm:prSet presAssocID="{3A907591-1422-4520-82C3-4A3508D4E08B}" presName="connectorText" presStyleLbl="sibTrans1D1" presStyleIdx="2" presStyleCnt="5"/>
      <dgm:spPr/>
      <dgm:t>
        <a:bodyPr/>
        <a:lstStyle/>
        <a:p>
          <a:endParaRPr lang="zh-TW" altLang="en-US"/>
        </a:p>
      </dgm:t>
    </dgm:pt>
    <dgm:pt modelId="{F6873C5A-207D-43AD-8F97-F2D17F573BD7}" type="pres">
      <dgm:prSet presAssocID="{9AC668C5-75A0-41A4-B71C-D6FE0C7A518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0D384D-3D4C-4B0D-AC98-F42EA89BEF64}" type="pres">
      <dgm:prSet presAssocID="{E5BD5F1F-2BBB-4DE9-8308-91AB64DEAC89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7CAEDBB9-5531-45A8-82E1-18D885790208}" type="pres">
      <dgm:prSet presAssocID="{E5BD5F1F-2BBB-4DE9-8308-91AB64DEAC89}" presName="connectorText" presStyleLbl="sibTrans1D1" presStyleIdx="3" presStyleCnt="5"/>
      <dgm:spPr/>
      <dgm:t>
        <a:bodyPr/>
        <a:lstStyle/>
        <a:p>
          <a:endParaRPr lang="zh-TW" altLang="en-US"/>
        </a:p>
      </dgm:t>
    </dgm:pt>
    <dgm:pt modelId="{8BD0AD25-C849-48A2-A981-D582ECA19C11}" type="pres">
      <dgm:prSet presAssocID="{CC8BDF07-BA9C-40B2-991F-3B4B4E933A1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812A00-33C9-4E24-B20C-918934E3A0B7}" type="pres">
      <dgm:prSet presAssocID="{47469696-35FC-45F0-8B39-88000C060ED4}" presName="sibTrans" presStyleLbl="sibTrans1D1" presStyleIdx="4" presStyleCnt="5"/>
      <dgm:spPr/>
      <dgm:t>
        <a:bodyPr/>
        <a:lstStyle/>
        <a:p>
          <a:endParaRPr lang="zh-TW" altLang="en-US"/>
        </a:p>
      </dgm:t>
    </dgm:pt>
    <dgm:pt modelId="{F9586872-231B-420C-8AD7-8E568912DD2A}" type="pres">
      <dgm:prSet presAssocID="{47469696-35FC-45F0-8B39-88000C060ED4}" presName="connectorText" presStyleLbl="sibTrans1D1" presStyleIdx="4" presStyleCnt="5"/>
      <dgm:spPr/>
      <dgm:t>
        <a:bodyPr/>
        <a:lstStyle/>
        <a:p>
          <a:endParaRPr lang="zh-TW" altLang="en-US"/>
        </a:p>
      </dgm:t>
    </dgm:pt>
    <dgm:pt modelId="{9DA85F74-C6F3-403D-8CF6-640588DA62F9}" type="pres">
      <dgm:prSet presAssocID="{A4D1CB1A-6F29-490B-9982-8DEE4FB493E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F4A9C26-2999-459C-89D5-7B2CB2CC75CF}" type="presOf" srcId="{3A907591-1422-4520-82C3-4A3508D4E08B}" destId="{6E5FFFFE-01D5-48B9-BBC7-6760EB4A6140}" srcOrd="0" destOrd="0" presId="urn:microsoft.com/office/officeart/2005/8/layout/bProcess3"/>
    <dgm:cxn modelId="{65F88E91-C1D0-4719-9099-04AD9189A651}" type="presOf" srcId="{47469696-35FC-45F0-8B39-88000C060ED4}" destId="{F9586872-231B-420C-8AD7-8E568912DD2A}" srcOrd="1" destOrd="0" presId="urn:microsoft.com/office/officeart/2005/8/layout/bProcess3"/>
    <dgm:cxn modelId="{67AA74A5-FB97-4B77-ADE0-905044B6B8EA}" srcId="{C09FB2C9-91DE-471B-A144-548C227D408F}" destId="{9AC668C5-75A0-41A4-B71C-D6FE0C7A518E}" srcOrd="3" destOrd="0" parTransId="{DAF6D360-D23F-420A-A5A4-FA0FF34ECBB2}" sibTransId="{E5BD5F1F-2BBB-4DE9-8308-91AB64DEAC89}"/>
    <dgm:cxn modelId="{B4DF16FE-E3AD-4E35-95AE-C1EE26A0AD5E}" type="presOf" srcId="{A4D1CB1A-6F29-490B-9982-8DEE4FB493E6}" destId="{9DA85F74-C6F3-403D-8CF6-640588DA62F9}" srcOrd="0" destOrd="0" presId="urn:microsoft.com/office/officeart/2005/8/layout/bProcess3"/>
    <dgm:cxn modelId="{EA88E1EE-81C0-4A6D-92CF-1ADE15816DF1}" srcId="{C09FB2C9-91DE-471B-A144-548C227D408F}" destId="{2C0EF58E-78EB-42A8-BF20-8508EC90BCFE}" srcOrd="1" destOrd="0" parTransId="{C69A1705-5F24-48CB-8A9A-23FE4E35BF0C}" sibTransId="{41B40F9C-8969-4DB0-A6A4-1804D042A33F}"/>
    <dgm:cxn modelId="{53F0D157-1B0B-477A-9842-54EBA74E58EB}" srcId="{C09FB2C9-91DE-471B-A144-548C227D408F}" destId="{700C1857-1766-4DB9-B31B-1B3B5B55929C}" srcOrd="2" destOrd="0" parTransId="{228872C1-BAD1-48D1-828F-ED22E29A1FD5}" sibTransId="{3A907591-1422-4520-82C3-4A3508D4E08B}"/>
    <dgm:cxn modelId="{A4588DDB-CCAF-4FC7-A5A6-9BEE65510CA7}" type="presOf" srcId="{C09FB2C9-91DE-471B-A144-548C227D408F}" destId="{51D7B59B-C097-46FE-8A3E-5FB76518FE88}" srcOrd="0" destOrd="0" presId="urn:microsoft.com/office/officeart/2005/8/layout/bProcess3"/>
    <dgm:cxn modelId="{548EE940-DDED-4C73-9E4A-14F7B77C9A3A}" type="presOf" srcId="{0C5AC4EC-F4F6-4EFA-80E5-67C384C8BC10}" destId="{A3F6B14B-610B-4713-8C0E-91AEB6C7EC59}" srcOrd="1" destOrd="0" presId="urn:microsoft.com/office/officeart/2005/8/layout/bProcess3"/>
    <dgm:cxn modelId="{503DD008-A1DB-407F-B873-F95296AEDEC9}" type="presOf" srcId="{700C1857-1766-4DB9-B31B-1B3B5B55929C}" destId="{D6605679-B240-4215-8A8E-C88C7A97B141}" srcOrd="0" destOrd="0" presId="urn:microsoft.com/office/officeart/2005/8/layout/bProcess3"/>
    <dgm:cxn modelId="{B6EAFEB6-8EC9-4D29-B2B4-F872A528D453}" type="presOf" srcId="{49DEBC7D-C9E0-4B05-8067-9B67C560C8D9}" destId="{46DD58F4-F243-43C7-A538-C5A375F50CBE}" srcOrd="0" destOrd="0" presId="urn:microsoft.com/office/officeart/2005/8/layout/bProcess3"/>
    <dgm:cxn modelId="{65D4B67F-EF7D-4D14-83F0-7474754CD2C9}" type="presOf" srcId="{E5BD5F1F-2BBB-4DE9-8308-91AB64DEAC89}" destId="{7CAEDBB9-5531-45A8-82E1-18D885790208}" srcOrd="1" destOrd="0" presId="urn:microsoft.com/office/officeart/2005/8/layout/bProcess3"/>
    <dgm:cxn modelId="{F596CA14-87D4-4065-8414-6DE1D2D8E7C1}" type="presOf" srcId="{3A907591-1422-4520-82C3-4A3508D4E08B}" destId="{88125BF1-B3C2-4CC2-8321-A113032FF27E}" srcOrd="1" destOrd="0" presId="urn:microsoft.com/office/officeart/2005/8/layout/bProcess3"/>
    <dgm:cxn modelId="{FF88A075-5BAF-4929-91FD-2B111EDD6EF4}" type="presOf" srcId="{0C5AC4EC-F4F6-4EFA-80E5-67C384C8BC10}" destId="{95832C0B-7C5B-49C1-BC48-1FF818B27F9A}" srcOrd="0" destOrd="0" presId="urn:microsoft.com/office/officeart/2005/8/layout/bProcess3"/>
    <dgm:cxn modelId="{4248AB02-4FF4-4FE1-8964-5BCC2D0C0430}" srcId="{C09FB2C9-91DE-471B-A144-548C227D408F}" destId="{A4D1CB1A-6F29-490B-9982-8DEE4FB493E6}" srcOrd="5" destOrd="0" parTransId="{166447BB-3C88-41B7-960A-35694E1D75C1}" sibTransId="{5D3367C2-1858-41BC-825C-DAB5590291C0}"/>
    <dgm:cxn modelId="{CA690D56-A030-4CED-8FB0-814470B09182}" srcId="{C09FB2C9-91DE-471B-A144-548C227D408F}" destId="{CC8BDF07-BA9C-40B2-991F-3B4B4E933A13}" srcOrd="4" destOrd="0" parTransId="{0C806917-39FE-4D12-BAC6-FBB884A93066}" sibTransId="{47469696-35FC-45F0-8B39-88000C060ED4}"/>
    <dgm:cxn modelId="{18B73F55-1EAD-47EA-A70F-0B0DB47B0F61}" type="presOf" srcId="{41B40F9C-8969-4DB0-A6A4-1804D042A33F}" destId="{C9F1B6B0-80D7-4FB7-BEB2-43201DEB3B7B}" srcOrd="0" destOrd="0" presId="urn:microsoft.com/office/officeart/2005/8/layout/bProcess3"/>
    <dgm:cxn modelId="{23423AF4-4C0F-404B-A201-7E5FDE0271F9}" type="presOf" srcId="{47469696-35FC-45F0-8B39-88000C060ED4}" destId="{12812A00-33C9-4E24-B20C-918934E3A0B7}" srcOrd="0" destOrd="0" presId="urn:microsoft.com/office/officeart/2005/8/layout/bProcess3"/>
    <dgm:cxn modelId="{4F4FEEDC-94E4-4D37-8593-9A79F67CE90E}" type="presOf" srcId="{41B40F9C-8969-4DB0-A6A4-1804D042A33F}" destId="{748814BC-6FBA-4D10-B089-54B7846E1C9E}" srcOrd="1" destOrd="0" presId="urn:microsoft.com/office/officeart/2005/8/layout/bProcess3"/>
    <dgm:cxn modelId="{79675294-1A68-4B6C-B21F-3491C1E60D2B}" type="presOf" srcId="{2C0EF58E-78EB-42A8-BF20-8508EC90BCFE}" destId="{AAB3511C-C4FF-4E6E-9EFE-8A4EE3428A78}" srcOrd="0" destOrd="0" presId="urn:microsoft.com/office/officeart/2005/8/layout/bProcess3"/>
    <dgm:cxn modelId="{7DFA2615-EE95-4400-BDBF-FD423A8F7C1A}" type="presOf" srcId="{9AC668C5-75A0-41A4-B71C-D6FE0C7A518E}" destId="{F6873C5A-207D-43AD-8F97-F2D17F573BD7}" srcOrd="0" destOrd="0" presId="urn:microsoft.com/office/officeart/2005/8/layout/bProcess3"/>
    <dgm:cxn modelId="{55E6C131-CDFA-4988-B9D1-AAA48D03D5C8}" type="presOf" srcId="{CC8BDF07-BA9C-40B2-991F-3B4B4E933A13}" destId="{8BD0AD25-C849-48A2-A981-D582ECA19C11}" srcOrd="0" destOrd="0" presId="urn:microsoft.com/office/officeart/2005/8/layout/bProcess3"/>
    <dgm:cxn modelId="{07115EFD-5FFE-4ABD-A436-BC1846A40636}" srcId="{C09FB2C9-91DE-471B-A144-548C227D408F}" destId="{49DEBC7D-C9E0-4B05-8067-9B67C560C8D9}" srcOrd="0" destOrd="0" parTransId="{D11C9E4C-C4A8-4F1C-B1C1-BE3195E4A930}" sibTransId="{0C5AC4EC-F4F6-4EFA-80E5-67C384C8BC10}"/>
    <dgm:cxn modelId="{0A373CEA-B6C8-46CC-861C-358C2BDFCE0B}" type="presOf" srcId="{E5BD5F1F-2BBB-4DE9-8308-91AB64DEAC89}" destId="{260D384D-3D4C-4B0D-AC98-F42EA89BEF64}" srcOrd="0" destOrd="0" presId="urn:microsoft.com/office/officeart/2005/8/layout/bProcess3"/>
    <dgm:cxn modelId="{1F6493F9-1F33-4F43-8851-60586E052262}" type="presParOf" srcId="{51D7B59B-C097-46FE-8A3E-5FB76518FE88}" destId="{46DD58F4-F243-43C7-A538-C5A375F50CBE}" srcOrd="0" destOrd="0" presId="urn:microsoft.com/office/officeart/2005/8/layout/bProcess3"/>
    <dgm:cxn modelId="{AB98A7A7-C8C1-4E08-8377-49FDE08738D7}" type="presParOf" srcId="{51D7B59B-C097-46FE-8A3E-5FB76518FE88}" destId="{95832C0B-7C5B-49C1-BC48-1FF818B27F9A}" srcOrd="1" destOrd="0" presId="urn:microsoft.com/office/officeart/2005/8/layout/bProcess3"/>
    <dgm:cxn modelId="{07B7DE6B-30BB-48D7-82C7-D21BAB056E7D}" type="presParOf" srcId="{95832C0B-7C5B-49C1-BC48-1FF818B27F9A}" destId="{A3F6B14B-610B-4713-8C0E-91AEB6C7EC59}" srcOrd="0" destOrd="0" presId="urn:microsoft.com/office/officeart/2005/8/layout/bProcess3"/>
    <dgm:cxn modelId="{A9BC2DE0-A9DC-43BE-8C2B-A41E6C7E0E3D}" type="presParOf" srcId="{51D7B59B-C097-46FE-8A3E-5FB76518FE88}" destId="{AAB3511C-C4FF-4E6E-9EFE-8A4EE3428A78}" srcOrd="2" destOrd="0" presId="urn:microsoft.com/office/officeart/2005/8/layout/bProcess3"/>
    <dgm:cxn modelId="{B8445D1A-BCA6-48B2-AED3-1BD74785C586}" type="presParOf" srcId="{51D7B59B-C097-46FE-8A3E-5FB76518FE88}" destId="{C9F1B6B0-80D7-4FB7-BEB2-43201DEB3B7B}" srcOrd="3" destOrd="0" presId="urn:microsoft.com/office/officeart/2005/8/layout/bProcess3"/>
    <dgm:cxn modelId="{672A5861-94D5-44B1-95A1-564F2740BA81}" type="presParOf" srcId="{C9F1B6B0-80D7-4FB7-BEB2-43201DEB3B7B}" destId="{748814BC-6FBA-4D10-B089-54B7846E1C9E}" srcOrd="0" destOrd="0" presId="urn:microsoft.com/office/officeart/2005/8/layout/bProcess3"/>
    <dgm:cxn modelId="{ECB249B2-A398-4D4D-AFED-FA23C88093D0}" type="presParOf" srcId="{51D7B59B-C097-46FE-8A3E-5FB76518FE88}" destId="{D6605679-B240-4215-8A8E-C88C7A97B141}" srcOrd="4" destOrd="0" presId="urn:microsoft.com/office/officeart/2005/8/layout/bProcess3"/>
    <dgm:cxn modelId="{0C84D135-7BAE-4167-8E83-DCF7960AC6EA}" type="presParOf" srcId="{51D7B59B-C097-46FE-8A3E-5FB76518FE88}" destId="{6E5FFFFE-01D5-48B9-BBC7-6760EB4A6140}" srcOrd="5" destOrd="0" presId="urn:microsoft.com/office/officeart/2005/8/layout/bProcess3"/>
    <dgm:cxn modelId="{6944629D-885B-477D-9C62-A710C1B4BA27}" type="presParOf" srcId="{6E5FFFFE-01D5-48B9-BBC7-6760EB4A6140}" destId="{88125BF1-B3C2-4CC2-8321-A113032FF27E}" srcOrd="0" destOrd="0" presId="urn:microsoft.com/office/officeart/2005/8/layout/bProcess3"/>
    <dgm:cxn modelId="{2B6452E1-6C98-4DB1-8247-CD53FF018DDE}" type="presParOf" srcId="{51D7B59B-C097-46FE-8A3E-5FB76518FE88}" destId="{F6873C5A-207D-43AD-8F97-F2D17F573BD7}" srcOrd="6" destOrd="0" presId="urn:microsoft.com/office/officeart/2005/8/layout/bProcess3"/>
    <dgm:cxn modelId="{3934707D-B593-4428-9D37-48B9BF8CA8FD}" type="presParOf" srcId="{51D7B59B-C097-46FE-8A3E-5FB76518FE88}" destId="{260D384D-3D4C-4B0D-AC98-F42EA89BEF64}" srcOrd="7" destOrd="0" presId="urn:microsoft.com/office/officeart/2005/8/layout/bProcess3"/>
    <dgm:cxn modelId="{F4A17E21-AA81-4A9F-8A56-9F462F9C33C8}" type="presParOf" srcId="{260D384D-3D4C-4B0D-AC98-F42EA89BEF64}" destId="{7CAEDBB9-5531-45A8-82E1-18D885790208}" srcOrd="0" destOrd="0" presId="urn:microsoft.com/office/officeart/2005/8/layout/bProcess3"/>
    <dgm:cxn modelId="{6D7EBBC4-5EB0-4A71-949F-4FC5FA894A9A}" type="presParOf" srcId="{51D7B59B-C097-46FE-8A3E-5FB76518FE88}" destId="{8BD0AD25-C849-48A2-A981-D582ECA19C11}" srcOrd="8" destOrd="0" presId="urn:microsoft.com/office/officeart/2005/8/layout/bProcess3"/>
    <dgm:cxn modelId="{63000529-8D19-4FC0-98E0-3FC69C80A9D6}" type="presParOf" srcId="{51D7B59B-C097-46FE-8A3E-5FB76518FE88}" destId="{12812A00-33C9-4E24-B20C-918934E3A0B7}" srcOrd="9" destOrd="0" presId="urn:microsoft.com/office/officeart/2005/8/layout/bProcess3"/>
    <dgm:cxn modelId="{949A7943-F5BB-4165-B0C3-7C485A098061}" type="presParOf" srcId="{12812A00-33C9-4E24-B20C-918934E3A0B7}" destId="{F9586872-231B-420C-8AD7-8E568912DD2A}" srcOrd="0" destOrd="0" presId="urn:microsoft.com/office/officeart/2005/8/layout/bProcess3"/>
    <dgm:cxn modelId="{750B71AE-B361-4162-8E4D-5474EC923D16}" type="presParOf" srcId="{51D7B59B-C097-46FE-8A3E-5FB76518FE88}" destId="{9DA85F74-C6F3-403D-8CF6-640588DA62F9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32C0B-7C5B-49C1-BC48-1FF818B27F9A}">
      <dsp:nvSpPr>
        <dsp:cNvPr id="0" name=""/>
        <dsp:cNvSpPr/>
      </dsp:nvSpPr>
      <dsp:spPr>
        <a:xfrm>
          <a:off x="3040792" y="864639"/>
          <a:ext cx="6814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1699"/>
              </a:moveTo>
              <a:lnTo>
                <a:pt x="357811" y="51699"/>
              </a:lnTo>
              <a:lnTo>
                <a:pt x="357811" y="45720"/>
              </a:lnTo>
              <a:lnTo>
                <a:pt x="68142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63702" y="906869"/>
        <a:ext cx="35602" cy="6979"/>
      </dsp:txXfrm>
    </dsp:sp>
    <dsp:sp modelId="{46DD58F4-F243-43C7-A538-C5A375F50CBE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gradFill rotWithShape="0">
          <a:gsLst>
            <a:gs pos="14000">
              <a:srgbClr val="C00000"/>
            </a:gs>
            <a:gs pos="31000">
              <a:srgbClr val="FFC000"/>
            </a:gs>
            <a:gs pos="40000">
              <a:srgbClr val="C00000"/>
            </a:gs>
            <a:gs pos="97000">
              <a:srgbClr val="C00000"/>
            </a:gs>
            <a:gs pos="80000">
              <a:srgbClr val="FFC000"/>
            </a:gs>
            <a:gs pos="64000">
              <a:srgbClr val="C00000"/>
            </a:gs>
            <a:gs pos="52000">
              <a:srgbClr val="FFC0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/>
            <a:t>海盜船</a:t>
          </a:r>
          <a:endParaRPr lang="zh-TW" altLang="en-US" sz="3700" kern="1200" dirty="0"/>
        </a:p>
      </dsp:txBody>
      <dsp:txXfrm>
        <a:off x="8061" y="5979"/>
        <a:ext cx="3034531" cy="1820718"/>
      </dsp:txXfrm>
    </dsp:sp>
    <dsp:sp modelId="{C9F1B6B0-80D7-4FB7-BEB2-43201DEB3B7B}">
      <dsp:nvSpPr>
        <dsp:cNvPr id="0" name=""/>
        <dsp:cNvSpPr/>
      </dsp:nvSpPr>
      <dsp:spPr>
        <a:xfrm>
          <a:off x="6787345" y="864639"/>
          <a:ext cx="6532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730" y="45720"/>
              </a:lnTo>
              <a:lnTo>
                <a:pt x="343730" y="51699"/>
              </a:lnTo>
              <a:lnTo>
                <a:pt x="653261" y="5169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96879" y="906869"/>
        <a:ext cx="34194" cy="6979"/>
      </dsp:txXfrm>
    </dsp:sp>
    <dsp:sp modelId="{AAB3511C-C4FF-4E6E-9EFE-8A4EE3428A78}">
      <dsp:nvSpPr>
        <dsp:cNvPr id="0" name=""/>
        <dsp:cNvSpPr/>
      </dsp:nvSpPr>
      <dsp:spPr>
        <a:xfrm>
          <a:off x="3754614" y="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/>
            <a:t>碰碰船</a:t>
          </a:r>
          <a:endParaRPr lang="zh-TW" altLang="en-US" sz="3700" kern="1200" dirty="0"/>
        </a:p>
      </dsp:txBody>
      <dsp:txXfrm>
        <a:off x="3754614" y="0"/>
        <a:ext cx="3034531" cy="1820718"/>
      </dsp:txXfrm>
    </dsp:sp>
    <dsp:sp modelId="{6E5FFFFE-01D5-48B9-BBC7-6760EB4A6140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362" y="2155079"/>
        <a:ext cx="374875" cy="6979"/>
      </dsp:txXfrm>
    </dsp:sp>
    <dsp:sp modelId="{D6605679-B240-4215-8A8E-C88C7A97B141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/>
            <a:t>大怒神</a:t>
          </a:r>
        </a:p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700" kern="1200" smtClean="0"/>
            <a:t>goole</a:t>
          </a:r>
          <a:endParaRPr lang="zh-TW" altLang="en-US" sz="3700" kern="1200" dirty="0"/>
        </a:p>
      </dsp:txBody>
      <dsp:txXfrm>
        <a:off x="7473007" y="5979"/>
        <a:ext cx="3034531" cy="1820718"/>
      </dsp:txXfrm>
    </dsp:sp>
    <dsp:sp modelId="{260D384D-3D4C-4B0D-AC98-F42EA89BEF64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3431509"/>
        <a:ext cx="34897" cy="6979"/>
      </dsp:txXfrm>
    </dsp:sp>
    <dsp:sp modelId="{F6873C5A-207D-43AD-8F97-F2D17F573BD7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smtClean="0"/>
            <a:t>碰碰車</a:t>
          </a:r>
          <a:endParaRPr lang="zh-TW" altLang="en-US" sz="3700" kern="1200" dirty="0"/>
        </a:p>
      </dsp:txBody>
      <dsp:txXfrm>
        <a:off x="8061" y="2524640"/>
        <a:ext cx="3034531" cy="1820718"/>
      </dsp:txXfrm>
    </dsp:sp>
    <dsp:sp modelId="{12812A00-33C9-4E24-B20C-918934E3A0B7}">
      <dsp:nvSpPr>
        <dsp:cNvPr id="0" name=""/>
        <dsp:cNvSpPr/>
      </dsp:nvSpPr>
      <dsp:spPr>
        <a:xfrm>
          <a:off x="6773265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3431509"/>
        <a:ext cx="34897" cy="6979"/>
      </dsp:txXfrm>
    </dsp:sp>
    <dsp:sp modelId="{8BD0AD25-C849-48A2-A981-D582ECA19C11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smtClean="0"/>
            <a:t>飛碟</a:t>
          </a:r>
          <a:endParaRPr lang="zh-TW" altLang="en-US" sz="3700" kern="1200" dirty="0"/>
        </a:p>
      </dsp:txBody>
      <dsp:txXfrm>
        <a:off x="3740534" y="2524640"/>
        <a:ext cx="3034531" cy="1820718"/>
      </dsp:txXfrm>
    </dsp:sp>
    <dsp:sp modelId="{9DA85F74-C6F3-403D-8CF6-640588DA62F9}">
      <dsp:nvSpPr>
        <dsp:cNvPr id="0" name=""/>
        <dsp:cNvSpPr/>
      </dsp:nvSpPr>
      <dsp:spPr>
        <a:xfrm>
          <a:off x="7473007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700" kern="1200" dirty="0"/>
        </a:p>
      </dsp:txBody>
      <dsp:txXfrm>
        <a:off x="7473007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19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64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85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468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gradFill>
            <a:gsLst>
              <a:gs pos="0">
                <a:schemeClr val="accent1"/>
              </a:gs>
              <a:gs pos="13000">
                <a:schemeClr val="bg2">
                  <a:lumMod val="75000"/>
                </a:schemeClr>
              </a:gs>
              <a:gs pos="26000">
                <a:schemeClr val="accent1"/>
              </a:gs>
              <a:gs pos="63000">
                <a:schemeClr val="accent1"/>
              </a:gs>
              <a:gs pos="50000">
                <a:schemeClr val="accent1"/>
              </a:gs>
              <a:gs pos="69500">
                <a:srgbClr val="85A3C0"/>
              </a:gs>
              <a:gs pos="80000">
                <a:schemeClr val="accent1"/>
              </a:gs>
              <a:gs pos="93000">
                <a:schemeClr val="accent1"/>
              </a:gs>
              <a:gs pos="38000">
                <a:schemeClr val="bg2">
                  <a:lumMod val="75000"/>
                </a:schemeClr>
              </a:gs>
            </a:gsLst>
            <a:lin ang="5400000" scaled="1"/>
          </a:gradFill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2"/>
            <a:r>
              <a:rPr lang="zh-TW" altLang="en-US" dirty="0" smtClean="0"/>
              <a:t>第二層</a:t>
            </a:r>
          </a:p>
          <a:p>
            <a:pPr lvl="3"/>
            <a:r>
              <a:rPr lang="zh-TW" altLang="en-US" dirty="0" smtClean="0"/>
              <a:t>第三層</a:t>
            </a:r>
          </a:p>
          <a:p>
            <a:pPr lvl="4"/>
            <a:r>
              <a:rPr lang="zh-TW" altLang="en-US" dirty="0" smtClean="0"/>
              <a:t>第四層</a:t>
            </a:r>
          </a:p>
          <a:p>
            <a:pPr lvl="5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2642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84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58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04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44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14000">
              <a:srgbClr val="FFFF00"/>
            </a:gs>
            <a:gs pos="29000">
              <a:srgbClr val="00B050"/>
            </a:gs>
            <a:gs pos="63000">
              <a:srgbClr val="FFFF00"/>
            </a:gs>
            <a:gs pos="54000">
              <a:srgbClr val="00B050"/>
            </a:gs>
            <a:gs pos="80000">
              <a:srgbClr val="00B050"/>
            </a:gs>
            <a:gs pos="43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D20FC-2B57-4C86-844F-1D8601CF6AD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904EA-EF55-429F-AFF4-AD560376B1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98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6r8nNwIvP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71C1C1"/>
                </a:solidFill>
              </a:rPr>
              <a:t>資料來源</a:t>
            </a:r>
            <a:r>
              <a:rPr lang="en-US" altLang="zh-TW" dirty="0" smtClean="0">
                <a:solidFill>
                  <a:srgbClr val="71C1C1"/>
                </a:solidFill>
              </a:rPr>
              <a:t>;</a:t>
            </a:r>
            <a:r>
              <a:rPr lang="en-US" altLang="zh-TW" dirty="0" err="1" smtClean="0">
                <a:solidFill>
                  <a:srgbClr val="71C1C1"/>
                </a:solidFill>
              </a:rPr>
              <a:t>milawuke</a:t>
            </a:r>
            <a:r>
              <a:rPr lang="en-US" altLang="zh-TW" dirty="0" err="1">
                <a:solidFill>
                  <a:srgbClr val="71C1C1"/>
                </a:solidFill>
              </a:rPr>
              <a:t>e</a:t>
            </a:r>
            <a:r>
              <a:rPr lang="zh-TW" altLang="en-US" dirty="0" smtClean="0">
                <a:solidFill>
                  <a:srgbClr val="EDD5F7"/>
                </a:solidFill>
              </a:rPr>
              <a:t>ˇ</a:t>
            </a:r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  <a:p>
            <a:endParaRPr lang="en-US" altLang="zh-TW" dirty="0" smtClean="0">
              <a:solidFill>
                <a:srgbClr val="EDD5F7"/>
              </a:solidFill>
            </a:endParaRPr>
          </a:p>
          <a:p>
            <a:endParaRPr lang="en-US" altLang="zh-TW" dirty="0">
              <a:solidFill>
                <a:srgbClr val="EDD5F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19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0148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580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939055"/>
              </p:ext>
            </p:extLst>
          </p:nvPr>
        </p:nvGraphicFramePr>
        <p:xfrm>
          <a:off x="910935" y="1427452"/>
          <a:ext cx="10370129" cy="4973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44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8144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8144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8144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8144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8144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48144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9524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14000">
                          <a:srgbClr val="C00000"/>
                        </a:gs>
                        <a:gs pos="31000">
                          <a:srgbClr val="FFC000"/>
                        </a:gs>
                        <a:gs pos="40000">
                          <a:srgbClr val="C00000"/>
                        </a:gs>
                        <a:gs pos="97000">
                          <a:srgbClr val="C00000"/>
                        </a:gs>
                        <a:gs pos="80000">
                          <a:srgbClr val="FFC000"/>
                        </a:gs>
                        <a:gs pos="64000">
                          <a:srgbClr val="C00000"/>
                        </a:gs>
                        <a:gs pos="52000">
                          <a:srgbClr val="FFC000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gradFill>
                      <a:gsLst>
                        <a:gs pos="80000">
                          <a:srgbClr val="FFFF00"/>
                        </a:gs>
                        <a:gs pos="91743">
                          <a:srgbClr val="0070C0"/>
                        </a:gs>
                        <a:gs pos="54000">
                          <a:srgbClr val="0070C0"/>
                        </a:gs>
                        <a:gs pos="69000">
                          <a:srgbClr val="0070C0"/>
                        </a:gs>
                        <a:gs pos="42000">
                          <a:srgbClr val="FFFF00"/>
                        </a:gs>
                        <a:gs pos="28000">
                          <a:srgbClr val="0070C0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64141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6834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683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30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💗💗💗♡♡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16200000" flipH="1">
            <a:off x="6584549" y="1846205"/>
            <a:ext cx="5295738" cy="329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39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🌞☁☁☁☁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5400000" flipH="1">
            <a:off x="7826826" y="2304619"/>
            <a:ext cx="3302727" cy="366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56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/>
              <a:t>https://www.tcap.taipei/Default.aspx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91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zh-TW" altLang="en-US" dirty="0" smtClean="0"/>
              <a:t>簡介</a:t>
            </a:r>
            <a:r>
              <a:rPr lang="en-US" altLang="zh-TW" dirty="0" smtClean="0"/>
              <a:t>`1		</a:t>
            </a:r>
            <a:endParaRPr lang="zh-TW" altLang="en-US" dirty="0"/>
          </a:p>
        </p:txBody>
      </p:sp>
      <p:pic>
        <p:nvPicPr>
          <p:cNvPr id="5" name="T6r8nNwIvP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78933" y="619533"/>
            <a:ext cx="11090608" cy="623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187</Words>
  <Application>Microsoft Office PowerPoint</Application>
  <PresentationFormat>寬螢幕</PresentationFormat>
  <Paragraphs>92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規劃</vt:lpstr>
      <vt:lpstr>票價</vt:lpstr>
      <vt:lpstr>PowerPoint 簡報</vt:lpstr>
      <vt:lpstr>PowerPoint 簡報</vt:lpstr>
      <vt:lpstr>兒童新樂園https://www.tcap.taipei/Default.aspx</vt:lpstr>
      <vt:lpstr>兒童新樂園簡介`1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2022-12-26T02:51:21Z</dcterms:created>
  <dcterms:modified xsi:type="dcterms:W3CDTF">2023-01-16T03:06:14Z</dcterms:modified>
</cp:coreProperties>
</file>