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540" y="-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098E6B-C872-422F-B9BD-9F3A0A227D88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6C6A51B-C4EE-48AB-87AF-92E67D646014}">
      <dgm:prSet phldrT="[文字]"/>
      <dgm:spPr>
        <a:gradFill rotWithShape="0">
          <a:gsLst>
            <a:gs pos="37000">
              <a:srgbClr val="7030A0"/>
            </a:gs>
            <a:gs pos="100000">
              <a:srgbClr val="FF0000"/>
            </a:gs>
          </a:gsLst>
          <a:lin ang="5400000" scaled="1"/>
        </a:gradFill>
      </dgm:spPr>
      <dgm:t>
        <a:bodyPr/>
        <a:lstStyle/>
        <a:p>
          <a:r>
            <a:rPr lang="zh-TW" altLang="en-US" dirty="0" smtClean="0"/>
            <a:t>龍之珠</a:t>
          </a:r>
          <a:endParaRPr lang="zh-TW" altLang="en-US" dirty="0"/>
        </a:p>
      </dgm:t>
    </dgm:pt>
    <dgm:pt modelId="{54B5C8E3-624B-47F5-8BC4-9C6B82694595}" type="parTrans" cxnId="{D743B6E6-3D19-4EEE-A648-F42FFE86EB41}">
      <dgm:prSet/>
      <dgm:spPr/>
      <dgm:t>
        <a:bodyPr/>
        <a:lstStyle/>
        <a:p>
          <a:endParaRPr lang="zh-TW" altLang="en-US"/>
        </a:p>
      </dgm:t>
    </dgm:pt>
    <dgm:pt modelId="{F283EB7D-81AD-4C04-BCF6-485B211DF12B}" type="sibTrans" cxnId="{D743B6E6-3D19-4EEE-A648-F42FFE86EB41}">
      <dgm:prSet/>
      <dgm:spPr/>
      <dgm:t>
        <a:bodyPr/>
        <a:lstStyle/>
        <a:p>
          <a:endParaRPr lang="zh-TW" altLang="en-US"/>
        </a:p>
      </dgm:t>
    </dgm:pt>
    <dgm:pt modelId="{EFC9A690-167A-4A5B-9150-173FC9F3E0BE}">
      <dgm:prSet phldrT="[文字]"/>
      <dgm:spPr>
        <a:gradFill rotWithShape="0">
          <a:gsLst>
            <a:gs pos="37000">
              <a:srgbClr val="7030A0"/>
            </a:gs>
            <a:gs pos="100000">
              <a:srgbClr val="FF0000"/>
            </a:gs>
          </a:gsLst>
          <a:lin ang="5400000" scaled="1"/>
        </a:gradFill>
      </dgm:spPr>
      <dgm:t>
        <a:bodyPr/>
        <a:lstStyle/>
        <a:p>
          <a:r>
            <a:rPr lang="en-US" altLang="zh-TW" dirty="0" smtClean="0"/>
            <a:t>Ga-Ole</a:t>
          </a:r>
          <a:endParaRPr lang="zh-TW" altLang="en-US" dirty="0"/>
        </a:p>
      </dgm:t>
    </dgm:pt>
    <dgm:pt modelId="{408979CB-0401-4B05-86BF-67026B12CE93}" type="parTrans" cxnId="{8B5F7D6F-69C2-447E-B118-23D05299D48C}">
      <dgm:prSet/>
      <dgm:spPr/>
      <dgm:t>
        <a:bodyPr/>
        <a:lstStyle/>
        <a:p>
          <a:endParaRPr lang="zh-TW" altLang="en-US"/>
        </a:p>
      </dgm:t>
    </dgm:pt>
    <dgm:pt modelId="{01031960-0518-499D-95B7-047F76259A53}" type="sibTrans" cxnId="{8B5F7D6F-69C2-447E-B118-23D05299D48C}">
      <dgm:prSet/>
      <dgm:spPr/>
      <dgm:t>
        <a:bodyPr/>
        <a:lstStyle/>
        <a:p>
          <a:endParaRPr lang="zh-TW" altLang="en-US"/>
        </a:p>
      </dgm:t>
    </dgm:pt>
    <dgm:pt modelId="{997BBCB4-D39E-464B-A730-9CD08D10DE66}">
      <dgm:prSet phldrT="[文字]"/>
      <dgm:spPr>
        <a:gradFill rotWithShape="0">
          <a:gsLst>
            <a:gs pos="37000">
              <a:srgbClr val="7030A0"/>
            </a:gs>
            <a:gs pos="100000">
              <a:srgbClr val="FF0000"/>
            </a:gs>
          </a:gsLst>
          <a:lin ang="5400000" scaled="1"/>
        </a:gradFill>
      </dgm:spPr>
      <dgm:t>
        <a:bodyPr/>
        <a:lstStyle/>
        <a:p>
          <a:r>
            <a:rPr lang="zh-TW" altLang="en-US" dirty="0" smtClean="0"/>
            <a:t>海盜船</a:t>
          </a:r>
          <a:endParaRPr lang="zh-TW" altLang="en-US" dirty="0"/>
        </a:p>
      </dgm:t>
    </dgm:pt>
    <dgm:pt modelId="{EFE9B1DE-B419-45C9-A022-C570BD896729}" type="parTrans" cxnId="{BA4EA3EF-4F7B-4CF5-8D66-5BECDD5EED9B}">
      <dgm:prSet/>
      <dgm:spPr/>
      <dgm:t>
        <a:bodyPr/>
        <a:lstStyle/>
        <a:p>
          <a:endParaRPr lang="zh-TW" altLang="en-US"/>
        </a:p>
      </dgm:t>
    </dgm:pt>
    <dgm:pt modelId="{D90F0201-106A-4245-A18A-068435581780}" type="sibTrans" cxnId="{BA4EA3EF-4F7B-4CF5-8D66-5BECDD5EED9B}">
      <dgm:prSet/>
      <dgm:spPr/>
      <dgm:t>
        <a:bodyPr/>
        <a:lstStyle/>
        <a:p>
          <a:endParaRPr lang="zh-TW" altLang="en-US"/>
        </a:p>
      </dgm:t>
    </dgm:pt>
    <dgm:pt modelId="{FF5F6BA8-B441-4F7C-909F-07E7D95DC0E0}">
      <dgm:prSet phldrT="[文字]"/>
      <dgm:spPr>
        <a:gradFill rotWithShape="0">
          <a:gsLst>
            <a:gs pos="51000">
              <a:srgbClr val="FFC000"/>
            </a:gs>
            <a:gs pos="91000">
              <a:srgbClr val="FFC000"/>
            </a:gs>
            <a:gs pos="24000">
              <a:srgbClr val="FF0000"/>
            </a:gs>
            <a:gs pos="73000">
              <a:srgbClr val="FF0000"/>
            </a:gs>
          </a:gsLst>
          <a:lin ang="5400000" scaled="1"/>
        </a:gradFill>
      </dgm:spPr>
      <dgm:t>
        <a:bodyPr/>
        <a:lstStyle/>
        <a:p>
          <a:r>
            <a:rPr lang="zh-TW" altLang="en-US" dirty="0" smtClean="0"/>
            <a:t>碰碰車</a:t>
          </a:r>
          <a:endParaRPr lang="zh-TW" altLang="en-US" dirty="0"/>
        </a:p>
      </dgm:t>
    </dgm:pt>
    <dgm:pt modelId="{3FDC00F9-BF59-4799-8FD4-2CA4E0E405CB}" type="parTrans" cxnId="{F475CDD3-F9B7-47B9-97E2-9F2F2189415C}">
      <dgm:prSet/>
      <dgm:spPr/>
      <dgm:t>
        <a:bodyPr/>
        <a:lstStyle/>
        <a:p>
          <a:endParaRPr lang="zh-TW" altLang="en-US"/>
        </a:p>
      </dgm:t>
    </dgm:pt>
    <dgm:pt modelId="{756D2769-AA41-4F47-8BB0-5291395D863E}" type="sibTrans" cxnId="{F475CDD3-F9B7-47B9-97E2-9F2F2189415C}">
      <dgm:prSet/>
      <dgm:spPr/>
      <dgm:t>
        <a:bodyPr/>
        <a:lstStyle/>
        <a:p>
          <a:endParaRPr lang="zh-TW" altLang="en-US"/>
        </a:p>
      </dgm:t>
    </dgm:pt>
    <dgm:pt modelId="{308DC2B3-7B50-48BA-86A5-3D7F8D1C8F9C}">
      <dgm:prSet phldrT="[文字]"/>
      <dgm:spPr>
        <a:gradFill rotWithShape="0">
          <a:gsLst>
            <a:gs pos="16000">
              <a:srgbClr val="0070C0"/>
            </a:gs>
            <a:gs pos="66000">
              <a:srgbClr val="0070C0"/>
            </a:gs>
            <a:gs pos="39000">
              <a:srgbClr val="00B0F0"/>
            </a:gs>
            <a:gs pos="86000">
              <a:srgbClr val="00B0F0"/>
            </a:gs>
          </a:gsLst>
          <a:lin ang="5400000" scaled="1"/>
        </a:gradFill>
      </dgm:spPr>
      <dgm:t>
        <a:bodyPr/>
        <a:lstStyle/>
        <a:p>
          <a:r>
            <a:rPr lang="zh-TW" altLang="en-US" dirty="0" smtClean="0"/>
            <a:t>咖啡杯</a:t>
          </a:r>
          <a:endParaRPr lang="zh-TW" altLang="en-US" dirty="0"/>
        </a:p>
      </dgm:t>
    </dgm:pt>
    <dgm:pt modelId="{D06920A5-0E9C-41D7-B90F-B65AC5BDC385}" type="parTrans" cxnId="{46B318CB-8803-4097-AED7-A50619C79187}">
      <dgm:prSet/>
      <dgm:spPr/>
      <dgm:t>
        <a:bodyPr/>
        <a:lstStyle/>
        <a:p>
          <a:endParaRPr lang="zh-TW" altLang="en-US"/>
        </a:p>
      </dgm:t>
    </dgm:pt>
    <dgm:pt modelId="{C2EECD88-BCD7-456F-BC83-CCDA70A32134}" type="sibTrans" cxnId="{46B318CB-8803-4097-AED7-A50619C79187}">
      <dgm:prSet/>
      <dgm:spPr/>
      <dgm:t>
        <a:bodyPr/>
        <a:lstStyle/>
        <a:p>
          <a:endParaRPr lang="zh-TW" altLang="en-US"/>
        </a:p>
      </dgm:t>
    </dgm:pt>
    <dgm:pt modelId="{426232ED-4CA3-41B1-BC48-B888EE6D906B}" type="pres">
      <dgm:prSet presAssocID="{E8098E6B-C872-422F-B9BD-9F3A0A227D8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225681C-87F5-4588-B14F-66F32245F238}" type="pres">
      <dgm:prSet presAssocID="{36C6A51B-C4EE-48AB-87AF-92E67D646014}" presName="node" presStyleLbl="node1" presStyleIdx="0" presStyleCnt="5" custLinFactNeighborX="240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431B269-D544-4FAD-A28C-62FACBA84141}" type="pres">
      <dgm:prSet presAssocID="{F283EB7D-81AD-4C04-BCF6-485B211DF12B}" presName="sibTrans" presStyleLbl="sibTrans2D1" presStyleIdx="0" presStyleCnt="4"/>
      <dgm:spPr/>
      <dgm:t>
        <a:bodyPr/>
        <a:lstStyle/>
        <a:p>
          <a:endParaRPr lang="zh-TW" altLang="en-US"/>
        </a:p>
      </dgm:t>
    </dgm:pt>
    <dgm:pt modelId="{5DD922F4-BCFE-401C-81C5-803AB4B9ABF8}" type="pres">
      <dgm:prSet presAssocID="{F283EB7D-81AD-4C04-BCF6-485B211DF12B}" presName="connectorText" presStyleLbl="sibTrans2D1" presStyleIdx="0" presStyleCnt="4"/>
      <dgm:spPr/>
      <dgm:t>
        <a:bodyPr/>
        <a:lstStyle/>
        <a:p>
          <a:endParaRPr lang="zh-TW" altLang="en-US"/>
        </a:p>
      </dgm:t>
    </dgm:pt>
    <dgm:pt modelId="{39E94E15-E4B0-4F0D-8B8B-989573094D33}" type="pres">
      <dgm:prSet presAssocID="{EFC9A690-167A-4A5B-9150-173FC9F3E0B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F4E85DF-2A9C-4673-AE38-94100A57BB4F}" type="pres">
      <dgm:prSet presAssocID="{01031960-0518-499D-95B7-047F76259A53}" presName="sibTrans" presStyleLbl="sibTrans2D1" presStyleIdx="1" presStyleCnt="4"/>
      <dgm:spPr/>
      <dgm:t>
        <a:bodyPr/>
        <a:lstStyle/>
        <a:p>
          <a:endParaRPr lang="zh-TW" altLang="en-US"/>
        </a:p>
      </dgm:t>
    </dgm:pt>
    <dgm:pt modelId="{BFF7D6A6-2E6B-44AF-847F-7F721ADC68FE}" type="pres">
      <dgm:prSet presAssocID="{01031960-0518-499D-95B7-047F76259A53}" presName="connectorText" presStyleLbl="sibTrans2D1" presStyleIdx="1" presStyleCnt="4"/>
      <dgm:spPr/>
      <dgm:t>
        <a:bodyPr/>
        <a:lstStyle/>
        <a:p>
          <a:endParaRPr lang="zh-TW" altLang="en-US"/>
        </a:p>
      </dgm:t>
    </dgm:pt>
    <dgm:pt modelId="{A2834696-8DB0-4849-9DF6-59FAD94F4549}" type="pres">
      <dgm:prSet presAssocID="{997BBCB4-D39E-464B-A730-9CD08D10DE6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6A58504-C59D-4BD8-A8D8-856216FB8C03}" type="pres">
      <dgm:prSet presAssocID="{D90F0201-106A-4245-A18A-068435581780}" presName="sibTrans" presStyleLbl="sibTrans2D1" presStyleIdx="2" presStyleCnt="4"/>
      <dgm:spPr/>
      <dgm:t>
        <a:bodyPr/>
        <a:lstStyle/>
        <a:p>
          <a:endParaRPr lang="zh-TW" altLang="en-US"/>
        </a:p>
      </dgm:t>
    </dgm:pt>
    <dgm:pt modelId="{B7F887CB-A22E-4C9C-BB07-885ABFCF34FC}" type="pres">
      <dgm:prSet presAssocID="{D90F0201-106A-4245-A18A-068435581780}" presName="connectorText" presStyleLbl="sibTrans2D1" presStyleIdx="2" presStyleCnt="4"/>
      <dgm:spPr/>
      <dgm:t>
        <a:bodyPr/>
        <a:lstStyle/>
        <a:p>
          <a:endParaRPr lang="zh-TW" altLang="en-US"/>
        </a:p>
      </dgm:t>
    </dgm:pt>
    <dgm:pt modelId="{08768ADD-CCFA-4916-8F21-4B36BCA1091B}" type="pres">
      <dgm:prSet presAssocID="{FF5F6BA8-B441-4F7C-909F-07E7D95DC0E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E16C48E-F5A7-46E4-B7C5-C3A2D8AD724A}" type="pres">
      <dgm:prSet presAssocID="{756D2769-AA41-4F47-8BB0-5291395D863E}" presName="sibTrans" presStyleLbl="sibTrans2D1" presStyleIdx="3" presStyleCnt="4"/>
      <dgm:spPr/>
      <dgm:t>
        <a:bodyPr/>
        <a:lstStyle/>
        <a:p>
          <a:endParaRPr lang="zh-TW" altLang="en-US"/>
        </a:p>
      </dgm:t>
    </dgm:pt>
    <dgm:pt modelId="{009C8B6E-9A47-4C5A-AC11-6E0B49DE2131}" type="pres">
      <dgm:prSet presAssocID="{756D2769-AA41-4F47-8BB0-5291395D863E}" presName="connectorText" presStyleLbl="sibTrans2D1" presStyleIdx="3" presStyleCnt="4"/>
      <dgm:spPr/>
      <dgm:t>
        <a:bodyPr/>
        <a:lstStyle/>
        <a:p>
          <a:endParaRPr lang="zh-TW" altLang="en-US"/>
        </a:p>
      </dgm:t>
    </dgm:pt>
    <dgm:pt modelId="{3B755845-BD25-4CFC-A2E9-8825C366A2FE}" type="pres">
      <dgm:prSet presAssocID="{308DC2B3-7B50-48BA-86A5-3D7F8D1C8F9C}" presName="node" presStyleLbl="node1" presStyleIdx="4" presStyleCnt="5" custLinFactNeighborY="275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CAA4198-4E8F-4003-88C2-BD84EFE74A25}" type="presOf" srcId="{D90F0201-106A-4245-A18A-068435581780}" destId="{B7F887CB-A22E-4C9C-BB07-885ABFCF34FC}" srcOrd="1" destOrd="0" presId="urn:microsoft.com/office/officeart/2005/8/layout/process5"/>
    <dgm:cxn modelId="{D743B6E6-3D19-4EEE-A648-F42FFE86EB41}" srcId="{E8098E6B-C872-422F-B9BD-9F3A0A227D88}" destId="{36C6A51B-C4EE-48AB-87AF-92E67D646014}" srcOrd="0" destOrd="0" parTransId="{54B5C8E3-624B-47F5-8BC4-9C6B82694595}" sibTransId="{F283EB7D-81AD-4C04-BCF6-485B211DF12B}"/>
    <dgm:cxn modelId="{3EA21CD2-A4C4-4143-9426-234FA4502C02}" type="presOf" srcId="{01031960-0518-499D-95B7-047F76259A53}" destId="{BFF7D6A6-2E6B-44AF-847F-7F721ADC68FE}" srcOrd="1" destOrd="0" presId="urn:microsoft.com/office/officeart/2005/8/layout/process5"/>
    <dgm:cxn modelId="{2A241CD3-9EAE-4E9D-8B89-61D433E65A83}" type="presOf" srcId="{E8098E6B-C872-422F-B9BD-9F3A0A227D88}" destId="{426232ED-4CA3-41B1-BC48-B888EE6D906B}" srcOrd="0" destOrd="0" presId="urn:microsoft.com/office/officeart/2005/8/layout/process5"/>
    <dgm:cxn modelId="{57A649BA-C1D9-4842-A364-F08809BDF754}" type="presOf" srcId="{36C6A51B-C4EE-48AB-87AF-92E67D646014}" destId="{8225681C-87F5-4588-B14F-66F32245F238}" srcOrd="0" destOrd="0" presId="urn:microsoft.com/office/officeart/2005/8/layout/process5"/>
    <dgm:cxn modelId="{46B318CB-8803-4097-AED7-A50619C79187}" srcId="{E8098E6B-C872-422F-B9BD-9F3A0A227D88}" destId="{308DC2B3-7B50-48BA-86A5-3D7F8D1C8F9C}" srcOrd="4" destOrd="0" parTransId="{D06920A5-0E9C-41D7-B90F-B65AC5BDC385}" sibTransId="{C2EECD88-BCD7-456F-BC83-CCDA70A32134}"/>
    <dgm:cxn modelId="{1D2DB92E-9333-4BEB-BB1E-22988D5CDB81}" type="presOf" srcId="{308DC2B3-7B50-48BA-86A5-3D7F8D1C8F9C}" destId="{3B755845-BD25-4CFC-A2E9-8825C366A2FE}" srcOrd="0" destOrd="0" presId="urn:microsoft.com/office/officeart/2005/8/layout/process5"/>
    <dgm:cxn modelId="{E8E1533D-B403-4F9B-97CC-F58775904FA8}" type="presOf" srcId="{F283EB7D-81AD-4C04-BCF6-485B211DF12B}" destId="{A431B269-D544-4FAD-A28C-62FACBA84141}" srcOrd="0" destOrd="0" presId="urn:microsoft.com/office/officeart/2005/8/layout/process5"/>
    <dgm:cxn modelId="{A34995FB-F851-44C7-A44E-F24EE0DAF3BE}" type="presOf" srcId="{756D2769-AA41-4F47-8BB0-5291395D863E}" destId="{009C8B6E-9A47-4C5A-AC11-6E0B49DE2131}" srcOrd="1" destOrd="0" presId="urn:microsoft.com/office/officeart/2005/8/layout/process5"/>
    <dgm:cxn modelId="{B706646C-62BB-4AB1-A481-F1BC41098084}" type="presOf" srcId="{FF5F6BA8-B441-4F7C-909F-07E7D95DC0E0}" destId="{08768ADD-CCFA-4916-8F21-4B36BCA1091B}" srcOrd="0" destOrd="0" presId="urn:microsoft.com/office/officeart/2005/8/layout/process5"/>
    <dgm:cxn modelId="{A74B3F9C-E9B3-415E-9C2B-1C0C14DA1719}" type="presOf" srcId="{D90F0201-106A-4245-A18A-068435581780}" destId="{B6A58504-C59D-4BD8-A8D8-856216FB8C03}" srcOrd="0" destOrd="0" presId="urn:microsoft.com/office/officeart/2005/8/layout/process5"/>
    <dgm:cxn modelId="{BA4EA3EF-4F7B-4CF5-8D66-5BECDD5EED9B}" srcId="{E8098E6B-C872-422F-B9BD-9F3A0A227D88}" destId="{997BBCB4-D39E-464B-A730-9CD08D10DE66}" srcOrd="2" destOrd="0" parTransId="{EFE9B1DE-B419-45C9-A022-C570BD896729}" sibTransId="{D90F0201-106A-4245-A18A-068435581780}"/>
    <dgm:cxn modelId="{450705DB-7788-414B-BB06-D6CBEAE01E91}" type="presOf" srcId="{997BBCB4-D39E-464B-A730-9CD08D10DE66}" destId="{A2834696-8DB0-4849-9DF6-59FAD94F4549}" srcOrd="0" destOrd="0" presId="urn:microsoft.com/office/officeart/2005/8/layout/process5"/>
    <dgm:cxn modelId="{D1848643-8109-4CE9-87FD-4978528C72F1}" type="presOf" srcId="{756D2769-AA41-4F47-8BB0-5291395D863E}" destId="{2E16C48E-F5A7-46E4-B7C5-C3A2D8AD724A}" srcOrd="0" destOrd="0" presId="urn:microsoft.com/office/officeart/2005/8/layout/process5"/>
    <dgm:cxn modelId="{8B5F7D6F-69C2-447E-B118-23D05299D48C}" srcId="{E8098E6B-C872-422F-B9BD-9F3A0A227D88}" destId="{EFC9A690-167A-4A5B-9150-173FC9F3E0BE}" srcOrd="1" destOrd="0" parTransId="{408979CB-0401-4B05-86BF-67026B12CE93}" sibTransId="{01031960-0518-499D-95B7-047F76259A53}"/>
    <dgm:cxn modelId="{DC174980-13D1-4F68-8962-05F6FBC6D71C}" type="presOf" srcId="{F283EB7D-81AD-4C04-BCF6-485B211DF12B}" destId="{5DD922F4-BCFE-401C-81C5-803AB4B9ABF8}" srcOrd="1" destOrd="0" presId="urn:microsoft.com/office/officeart/2005/8/layout/process5"/>
    <dgm:cxn modelId="{1054D073-A7E6-458C-89D4-CFADFF37DC0F}" type="presOf" srcId="{EFC9A690-167A-4A5B-9150-173FC9F3E0BE}" destId="{39E94E15-E4B0-4F0D-8B8B-989573094D33}" srcOrd="0" destOrd="0" presId="urn:microsoft.com/office/officeart/2005/8/layout/process5"/>
    <dgm:cxn modelId="{F475CDD3-F9B7-47B9-97E2-9F2F2189415C}" srcId="{E8098E6B-C872-422F-B9BD-9F3A0A227D88}" destId="{FF5F6BA8-B441-4F7C-909F-07E7D95DC0E0}" srcOrd="3" destOrd="0" parTransId="{3FDC00F9-BF59-4799-8FD4-2CA4E0E405CB}" sibTransId="{756D2769-AA41-4F47-8BB0-5291395D863E}"/>
    <dgm:cxn modelId="{9B828147-A228-458F-95DF-5E27C4D8FD85}" type="presOf" srcId="{01031960-0518-499D-95B7-047F76259A53}" destId="{AF4E85DF-2A9C-4673-AE38-94100A57BB4F}" srcOrd="0" destOrd="0" presId="urn:microsoft.com/office/officeart/2005/8/layout/process5"/>
    <dgm:cxn modelId="{C08FB491-D62D-4194-815C-3EC1A2561E6B}" type="presParOf" srcId="{426232ED-4CA3-41B1-BC48-B888EE6D906B}" destId="{8225681C-87F5-4588-B14F-66F32245F238}" srcOrd="0" destOrd="0" presId="urn:microsoft.com/office/officeart/2005/8/layout/process5"/>
    <dgm:cxn modelId="{A3EAB142-EFCA-4E2B-B5C6-4D2E5DCED075}" type="presParOf" srcId="{426232ED-4CA3-41B1-BC48-B888EE6D906B}" destId="{A431B269-D544-4FAD-A28C-62FACBA84141}" srcOrd="1" destOrd="0" presId="urn:microsoft.com/office/officeart/2005/8/layout/process5"/>
    <dgm:cxn modelId="{61B15B63-D5D5-494D-B66E-5476B81B1948}" type="presParOf" srcId="{A431B269-D544-4FAD-A28C-62FACBA84141}" destId="{5DD922F4-BCFE-401C-81C5-803AB4B9ABF8}" srcOrd="0" destOrd="0" presId="urn:microsoft.com/office/officeart/2005/8/layout/process5"/>
    <dgm:cxn modelId="{9591A151-E4DC-4773-8401-8C32965AE1A8}" type="presParOf" srcId="{426232ED-4CA3-41B1-BC48-B888EE6D906B}" destId="{39E94E15-E4B0-4F0D-8B8B-989573094D33}" srcOrd="2" destOrd="0" presId="urn:microsoft.com/office/officeart/2005/8/layout/process5"/>
    <dgm:cxn modelId="{0FC67B5E-751C-4366-B6E5-CD5E73AB4C74}" type="presParOf" srcId="{426232ED-4CA3-41B1-BC48-B888EE6D906B}" destId="{AF4E85DF-2A9C-4673-AE38-94100A57BB4F}" srcOrd="3" destOrd="0" presId="urn:microsoft.com/office/officeart/2005/8/layout/process5"/>
    <dgm:cxn modelId="{D400D610-5D0E-4B98-BB0B-0E75AFEB1AD4}" type="presParOf" srcId="{AF4E85DF-2A9C-4673-AE38-94100A57BB4F}" destId="{BFF7D6A6-2E6B-44AF-847F-7F721ADC68FE}" srcOrd="0" destOrd="0" presId="urn:microsoft.com/office/officeart/2005/8/layout/process5"/>
    <dgm:cxn modelId="{2276D641-4F11-4208-BA30-687753BDE635}" type="presParOf" srcId="{426232ED-4CA3-41B1-BC48-B888EE6D906B}" destId="{A2834696-8DB0-4849-9DF6-59FAD94F4549}" srcOrd="4" destOrd="0" presId="urn:microsoft.com/office/officeart/2005/8/layout/process5"/>
    <dgm:cxn modelId="{1883C4DD-4AF2-4A89-8AEB-C7EBD7628601}" type="presParOf" srcId="{426232ED-4CA3-41B1-BC48-B888EE6D906B}" destId="{B6A58504-C59D-4BD8-A8D8-856216FB8C03}" srcOrd="5" destOrd="0" presId="urn:microsoft.com/office/officeart/2005/8/layout/process5"/>
    <dgm:cxn modelId="{21944BF6-6375-43ED-8E91-01AD49793F76}" type="presParOf" srcId="{B6A58504-C59D-4BD8-A8D8-856216FB8C03}" destId="{B7F887CB-A22E-4C9C-BB07-885ABFCF34FC}" srcOrd="0" destOrd="0" presId="urn:microsoft.com/office/officeart/2005/8/layout/process5"/>
    <dgm:cxn modelId="{D77A8D56-5363-4F38-BEE4-D4464E4C7229}" type="presParOf" srcId="{426232ED-4CA3-41B1-BC48-B888EE6D906B}" destId="{08768ADD-CCFA-4916-8F21-4B36BCA1091B}" srcOrd="6" destOrd="0" presId="urn:microsoft.com/office/officeart/2005/8/layout/process5"/>
    <dgm:cxn modelId="{1C859CEF-D881-452D-B1D3-66C484ABECB7}" type="presParOf" srcId="{426232ED-4CA3-41B1-BC48-B888EE6D906B}" destId="{2E16C48E-F5A7-46E4-B7C5-C3A2D8AD724A}" srcOrd="7" destOrd="0" presId="urn:microsoft.com/office/officeart/2005/8/layout/process5"/>
    <dgm:cxn modelId="{F7C0F393-A135-47C3-ABE4-AAE3C10FC968}" type="presParOf" srcId="{2E16C48E-F5A7-46E4-B7C5-C3A2D8AD724A}" destId="{009C8B6E-9A47-4C5A-AC11-6E0B49DE2131}" srcOrd="0" destOrd="0" presId="urn:microsoft.com/office/officeart/2005/8/layout/process5"/>
    <dgm:cxn modelId="{058E0915-E21E-43FD-B941-21CC8268465B}" type="presParOf" srcId="{426232ED-4CA3-41B1-BC48-B888EE6D906B}" destId="{3B755845-BD25-4CFC-A2E9-8825C366A2FE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25681C-87F5-4588-B14F-66F32245F238}">
      <dsp:nvSpPr>
        <dsp:cNvPr id="0" name=""/>
        <dsp:cNvSpPr/>
      </dsp:nvSpPr>
      <dsp:spPr>
        <a:xfrm>
          <a:off x="162367" y="2718"/>
          <a:ext cx="2716187" cy="1629712"/>
        </a:xfrm>
        <a:prstGeom prst="roundRect">
          <a:avLst>
            <a:gd name="adj" fmla="val 10000"/>
          </a:avLst>
        </a:prstGeom>
        <a:gradFill rotWithShape="0">
          <a:gsLst>
            <a:gs pos="37000">
              <a:srgbClr val="7030A0"/>
            </a:gs>
            <a:gs pos="100000">
              <a:srgbClr val="FF0000"/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700" kern="1200" dirty="0" smtClean="0"/>
            <a:t>龍之珠</a:t>
          </a:r>
          <a:endParaRPr lang="zh-TW" altLang="en-US" sz="5700" kern="1200" dirty="0"/>
        </a:p>
      </dsp:txBody>
      <dsp:txXfrm>
        <a:off x="210100" y="50451"/>
        <a:ext cx="2620721" cy="1534246"/>
      </dsp:txXfrm>
    </dsp:sp>
    <dsp:sp modelId="{A431B269-D544-4FAD-A28C-62FACBA84141}">
      <dsp:nvSpPr>
        <dsp:cNvPr id="0" name=""/>
        <dsp:cNvSpPr/>
      </dsp:nvSpPr>
      <dsp:spPr>
        <a:xfrm>
          <a:off x="3103208" y="480767"/>
          <a:ext cx="541209" cy="673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/>
        </a:p>
      </dsp:txBody>
      <dsp:txXfrm>
        <a:off x="3103208" y="615490"/>
        <a:ext cx="378846" cy="404168"/>
      </dsp:txXfrm>
    </dsp:sp>
    <dsp:sp modelId="{39E94E15-E4B0-4F0D-8B8B-989573094D33}">
      <dsp:nvSpPr>
        <dsp:cNvPr id="0" name=""/>
        <dsp:cNvSpPr/>
      </dsp:nvSpPr>
      <dsp:spPr>
        <a:xfrm>
          <a:off x="3899706" y="2718"/>
          <a:ext cx="2716187" cy="1629712"/>
        </a:xfrm>
        <a:prstGeom prst="roundRect">
          <a:avLst>
            <a:gd name="adj" fmla="val 10000"/>
          </a:avLst>
        </a:prstGeom>
        <a:gradFill rotWithShape="0">
          <a:gsLst>
            <a:gs pos="37000">
              <a:srgbClr val="7030A0"/>
            </a:gs>
            <a:gs pos="100000">
              <a:srgbClr val="FF0000"/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5700" kern="1200" dirty="0" smtClean="0"/>
            <a:t>Ga-Ole</a:t>
          </a:r>
          <a:endParaRPr lang="zh-TW" altLang="en-US" sz="5700" kern="1200" dirty="0"/>
        </a:p>
      </dsp:txBody>
      <dsp:txXfrm>
        <a:off x="3947439" y="50451"/>
        <a:ext cx="2620721" cy="1534246"/>
      </dsp:txXfrm>
    </dsp:sp>
    <dsp:sp modelId="{AF4E85DF-2A9C-4673-AE38-94100A57BB4F}">
      <dsp:nvSpPr>
        <dsp:cNvPr id="0" name=""/>
        <dsp:cNvSpPr/>
      </dsp:nvSpPr>
      <dsp:spPr>
        <a:xfrm>
          <a:off x="6854918" y="480767"/>
          <a:ext cx="575831" cy="673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/>
        </a:p>
      </dsp:txBody>
      <dsp:txXfrm>
        <a:off x="6854918" y="615490"/>
        <a:ext cx="403082" cy="404168"/>
      </dsp:txXfrm>
    </dsp:sp>
    <dsp:sp modelId="{A2834696-8DB0-4849-9DF6-59FAD94F4549}">
      <dsp:nvSpPr>
        <dsp:cNvPr id="0" name=""/>
        <dsp:cNvSpPr/>
      </dsp:nvSpPr>
      <dsp:spPr>
        <a:xfrm>
          <a:off x="7702368" y="2718"/>
          <a:ext cx="2716187" cy="1629712"/>
        </a:xfrm>
        <a:prstGeom prst="roundRect">
          <a:avLst>
            <a:gd name="adj" fmla="val 10000"/>
          </a:avLst>
        </a:prstGeom>
        <a:gradFill rotWithShape="0">
          <a:gsLst>
            <a:gs pos="37000">
              <a:srgbClr val="7030A0"/>
            </a:gs>
            <a:gs pos="100000">
              <a:srgbClr val="FF0000"/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700" kern="1200" dirty="0" smtClean="0"/>
            <a:t>海盜船</a:t>
          </a:r>
          <a:endParaRPr lang="zh-TW" altLang="en-US" sz="5700" kern="1200" dirty="0"/>
        </a:p>
      </dsp:txBody>
      <dsp:txXfrm>
        <a:off x="7750101" y="50451"/>
        <a:ext cx="2620721" cy="1534246"/>
      </dsp:txXfrm>
    </dsp:sp>
    <dsp:sp modelId="{B6A58504-C59D-4BD8-A8D8-856216FB8C03}">
      <dsp:nvSpPr>
        <dsp:cNvPr id="0" name=""/>
        <dsp:cNvSpPr/>
      </dsp:nvSpPr>
      <dsp:spPr>
        <a:xfrm rot="5400000">
          <a:off x="8772546" y="1822564"/>
          <a:ext cx="575831" cy="673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/>
        </a:p>
      </dsp:txBody>
      <dsp:txXfrm rot="-5400000">
        <a:off x="8858378" y="1871456"/>
        <a:ext cx="404168" cy="403082"/>
      </dsp:txXfrm>
    </dsp:sp>
    <dsp:sp modelId="{08768ADD-CCFA-4916-8F21-4B36BCA1091B}">
      <dsp:nvSpPr>
        <dsp:cNvPr id="0" name=""/>
        <dsp:cNvSpPr/>
      </dsp:nvSpPr>
      <dsp:spPr>
        <a:xfrm>
          <a:off x="7702368" y="2718906"/>
          <a:ext cx="2716187" cy="1629712"/>
        </a:xfrm>
        <a:prstGeom prst="roundRect">
          <a:avLst>
            <a:gd name="adj" fmla="val 10000"/>
          </a:avLst>
        </a:prstGeom>
        <a:gradFill rotWithShape="0">
          <a:gsLst>
            <a:gs pos="51000">
              <a:srgbClr val="FFC000"/>
            </a:gs>
            <a:gs pos="91000">
              <a:srgbClr val="FFC000"/>
            </a:gs>
            <a:gs pos="24000">
              <a:srgbClr val="FF0000"/>
            </a:gs>
            <a:gs pos="73000">
              <a:srgbClr val="FF0000"/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700" kern="1200" dirty="0" smtClean="0"/>
            <a:t>碰碰車</a:t>
          </a:r>
          <a:endParaRPr lang="zh-TW" altLang="en-US" sz="5700" kern="1200" dirty="0"/>
        </a:p>
      </dsp:txBody>
      <dsp:txXfrm>
        <a:off x="7750101" y="2766639"/>
        <a:ext cx="2620721" cy="1534246"/>
      </dsp:txXfrm>
    </dsp:sp>
    <dsp:sp modelId="{2E16C48E-F5A7-46E4-B7C5-C3A2D8AD724A}">
      <dsp:nvSpPr>
        <dsp:cNvPr id="0" name=""/>
        <dsp:cNvSpPr/>
      </dsp:nvSpPr>
      <dsp:spPr>
        <a:xfrm rot="10797542">
          <a:off x="6887512" y="3198303"/>
          <a:ext cx="575831" cy="673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/>
        </a:p>
      </dsp:txBody>
      <dsp:txXfrm rot="10800000">
        <a:off x="7060261" y="3332964"/>
        <a:ext cx="403082" cy="404168"/>
      </dsp:txXfrm>
    </dsp:sp>
    <dsp:sp modelId="{3B755845-BD25-4CFC-A2E9-8825C366A2FE}">
      <dsp:nvSpPr>
        <dsp:cNvPr id="0" name=""/>
        <dsp:cNvSpPr/>
      </dsp:nvSpPr>
      <dsp:spPr>
        <a:xfrm>
          <a:off x="3899706" y="2721625"/>
          <a:ext cx="2716187" cy="1629712"/>
        </a:xfrm>
        <a:prstGeom prst="roundRect">
          <a:avLst>
            <a:gd name="adj" fmla="val 10000"/>
          </a:avLst>
        </a:prstGeom>
        <a:gradFill rotWithShape="0">
          <a:gsLst>
            <a:gs pos="16000">
              <a:srgbClr val="0070C0"/>
            </a:gs>
            <a:gs pos="66000">
              <a:srgbClr val="0070C0"/>
            </a:gs>
            <a:gs pos="39000">
              <a:srgbClr val="00B0F0"/>
            </a:gs>
            <a:gs pos="86000">
              <a:srgbClr val="00B0F0"/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700" kern="1200" dirty="0" smtClean="0"/>
            <a:t>咖啡杯</a:t>
          </a:r>
          <a:endParaRPr lang="zh-TW" altLang="en-US" sz="5700" kern="1200" dirty="0"/>
        </a:p>
      </dsp:txBody>
      <dsp:txXfrm>
        <a:off x="3947439" y="2769358"/>
        <a:ext cx="2620721" cy="1534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7023F-EAB1-4C07-A7D5-250C6F19D6BF}" type="datetimeFigureOut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B8A02-BE49-42C5-99CF-4091016EFD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0688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3C74F-8C92-437D-A9DC-120CF6B52A5E}" type="datetimeFigureOut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4AC77-D50F-4A42-A82B-99651CEF967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5483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3C74F-8C92-437D-A9DC-120CF6B52A5E}" type="datetimeFigureOut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4AC77-D50F-4A42-A82B-99651CEF967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2671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3C74F-8C92-437D-A9DC-120CF6B52A5E}" type="datetimeFigureOut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4AC77-D50F-4A42-A82B-99651CEF967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8712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3C74F-8C92-437D-A9DC-120CF6B52A5E}" type="datetimeFigureOut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4AC77-D50F-4A42-A82B-99651CEF967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0994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3C74F-8C92-437D-A9DC-120CF6B52A5E}" type="datetimeFigureOut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4AC77-D50F-4A42-A82B-99651CEF967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0951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3C74F-8C92-437D-A9DC-120CF6B52A5E}" type="datetimeFigureOut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4AC77-D50F-4A42-A82B-99651CEF967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0932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3C74F-8C92-437D-A9DC-120CF6B52A5E}" type="datetimeFigureOut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4AC77-D50F-4A42-A82B-99651CEF967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2162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3C74F-8C92-437D-A9DC-120CF6B52A5E}" type="datetimeFigureOut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4AC77-D50F-4A42-A82B-99651CEF967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0422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3C74F-8C92-437D-A9DC-120CF6B52A5E}" type="datetimeFigureOut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4AC77-D50F-4A42-A82B-99651CEF967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057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3C74F-8C92-437D-A9DC-120CF6B52A5E}" type="datetimeFigureOut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4AC77-D50F-4A42-A82B-99651CEF967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1013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3C74F-8C92-437D-A9DC-120CF6B52A5E}" type="datetimeFigureOut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4AC77-D50F-4A42-A82B-99651CEF967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914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3C74F-8C92-437D-A9DC-120CF6B52A5E}" type="datetimeFigureOut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4AC77-D50F-4A42-A82B-99651CEF967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3198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兒童新樂園一日遊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資料來源</a:t>
            </a:r>
            <a:r>
              <a:rPr lang="en-US" altLang="zh-TW" dirty="0" smtClean="0"/>
              <a:t>:</a:t>
            </a:r>
            <a:r>
              <a:rPr lang="zh-TW" altLang="en-US" dirty="0" smtClean="0"/>
              <a:t>密瓜君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9774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流程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538754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984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票價</a:t>
            </a:r>
            <a:endParaRPr lang="zh-TW" altLang="en-US" dirty="0"/>
          </a:p>
        </p:txBody>
      </p:sp>
      <p:graphicFrame>
        <p:nvGraphicFramePr>
          <p:cNvPr id="9" name="內容版面配置區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7871127"/>
              </p:ext>
            </p:extLst>
          </p:nvPr>
        </p:nvGraphicFramePr>
        <p:xfrm>
          <a:off x="838200" y="1825625"/>
          <a:ext cx="10839997" cy="431391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48571">
                  <a:extLst>
                    <a:ext uri="{9D8B030D-6E8A-4147-A177-3AD203B41FA5}">
                      <a16:colId xmlns:a16="http://schemas.microsoft.com/office/drawing/2014/main" val="3404748638"/>
                    </a:ext>
                  </a:extLst>
                </a:gridCol>
                <a:gridCol w="1548571">
                  <a:extLst>
                    <a:ext uri="{9D8B030D-6E8A-4147-A177-3AD203B41FA5}">
                      <a16:colId xmlns:a16="http://schemas.microsoft.com/office/drawing/2014/main" val="1733923874"/>
                    </a:ext>
                  </a:extLst>
                </a:gridCol>
                <a:gridCol w="1548571">
                  <a:extLst>
                    <a:ext uri="{9D8B030D-6E8A-4147-A177-3AD203B41FA5}">
                      <a16:colId xmlns:a16="http://schemas.microsoft.com/office/drawing/2014/main" val="689193840"/>
                    </a:ext>
                  </a:extLst>
                </a:gridCol>
                <a:gridCol w="1548571">
                  <a:extLst>
                    <a:ext uri="{9D8B030D-6E8A-4147-A177-3AD203B41FA5}">
                      <a16:colId xmlns:a16="http://schemas.microsoft.com/office/drawing/2014/main" val="60808810"/>
                    </a:ext>
                  </a:extLst>
                </a:gridCol>
                <a:gridCol w="1548571">
                  <a:extLst>
                    <a:ext uri="{9D8B030D-6E8A-4147-A177-3AD203B41FA5}">
                      <a16:colId xmlns:a16="http://schemas.microsoft.com/office/drawing/2014/main" val="856291530"/>
                    </a:ext>
                  </a:extLst>
                </a:gridCol>
                <a:gridCol w="1548571">
                  <a:extLst>
                    <a:ext uri="{9D8B030D-6E8A-4147-A177-3AD203B41FA5}">
                      <a16:colId xmlns:a16="http://schemas.microsoft.com/office/drawing/2014/main" val="3623163095"/>
                    </a:ext>
                  </a:extLst>
                </a:gridCol>
                <a:gridCol w="1548571">
                  <a:extLst>
                    <a:ext uri="{9D8B030D-6E8A-4147-A177-3AD203B41FA5}">
                      <a16:colId xmlns:a16="http://schemas.microsoft.com/office/drawing/2014/main" val="1595091146"/>
                    </a:ext>
                  </a:extLst>
                </a:gridCol>
              </a:tblGrid>
              <a:tr h="1036761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effectLst/>
                        </a:rPr>
                        <a:t>票種</a:t>
                      </a:r>
                      <a:endParaRPr lang="zh-TW" altLang="en-US" b="0" dirty="0">
                        <a:solidFill>
                          <a:srgbClr val="343434"/>
                        </a:solidFill>
                        <a:effectLst/>
                      </a:endParaRPr>
                    </a:p>
                  </a:txBody>
                  <a:tcPr marL="28575" marR="28575" marT="28575" marB="28575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effectLst/>
                        </a:rPr>
                        <a:t>門票</a:t>
                      </a:r>
                      <a:endParaRPr lang="zh-TW" altLang="en-US" b="0" dirty="0">
                        <a:solidFill>
                          <a:srgbClr val="343434"/>
                        </a:solidFill>
                        <a:effectLst/>
                      </a:endParaRPr>
                    </a:p>
                  </a:txBody>
                  <a:tcPr marL="28575" marR="28575" marT="28575" marB="28575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effectLst/>
                        </a:rPr>
                        <a:t>園區自營遊樂設施</a:t>
                      </a:r>
                      <a:br>
                        <a:rPr lang="zh-TW" altLang="en-US" dirty="0">
                          <a:effectLst/>
                        </a:rPr>
                      </a:br>
                      <a:r>
                        <a:rPr lang="zh-TW" altLang="en-US" dirty="0">
                          <a:effectLst/>
                        </a:rPr>
                        <a:t>（每項每次）</a:t>
                      </a:r>
                      <a:endParaRPr lang="zh-TW" altLang="en-US" b="0" dirty="0">
                        <a:solidFill>
                          <a:srgbClr val="343434"/>
                        </a:solidFill>
                        <a:effectLst/>
                      </a:endParaRPr>
                    </a:p>
                  </a:txBody>
                  <a:tcPr marL="28575" marR="28575" marT="28575" marB="28575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effectLst/>
                        </a:rPr>
                        <a:t>委外小型遊樂設施</a:t>
                      </a:r>
                      <a:br>
                        <a:rPr lang="zh-TW" altLang="en-US" dirty="0">
                          <a:effectLst/>
                        </a:rPr>
                      </a:br>
                      <a:r>
                        <a:rPr lang="zh-TW" altLang="en-US" dirty="0">
                          <a:effectLst/>
                        </a:rPr>
                        <a:t>（每項每次）</a:t>
                      </a:r>
                      <a:endParaRPr lang="zh-TW" altLang="en-US" b="0" dirty="0">
                        <a:solidFill>
                          <a:srgbClr val="343434"/>
                        </a:solidFill>
                        <a:effectLst/>
                      </a:endParaRPr>
                    </a:p>
                  </a:txBody>
                  <a:tcPr marL="28575" marR="28575" marT="28575" marB="28575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effectLst/>
                        </a:rPr>
                        <a:t>小小水樂園</a:t>
                      </a:r>
                      <a:br>
                        <a:rPr lang="zh-TW" altLang="en-US" dirty="0">
                          <a:effectLst/>
                        </a:rPr>
                      </a:br>
                      <a:r>
                        <a:rPr lang="en-US" altLang="zh-TW" dirty="0">
                          <a:effectLst/>
                        </a:rPr>
                        <a:t>(</a:t>
                      </a:r>
                      <a:r>
                        <a:rPr lang="zh-TW" altLang="en-US" dirty="0">
                          <a:effectLst/>
                        </a:rPr>
                        <a:t>夏季開放</a:t>
                      </a:r>
                      <a:r>
                        <a:rPr lang="en-US" altLang="zh-TW" dirty="0">
                          <a:effectLst/>
                        </a:rPr>
                        <a:t>)</a:t>
                      </a:r>
                      <a:br>
                        <a:rPr lang="en-US" altLang="zh-TW" dirty="0">
                          <a:effectLst/>
                        </a:rPr>
                      </a:br>
                      <a:r>
                        <a:rPr lang="zh-TW" altLang="en-US" dirty="0">
                          <a:effectLst/>
                        </a:rPr>
                        <a:t>（每次）</a:t>
                      </a:r>
                      <a:endParaRPr lang="zh-TW" altLang="en-US" b="0" dirty="0">
                        <a:solidFill>
                          <a:srgbClr val="343434"/>
                        </a:solidFill>
                        <a:effectLst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2803432430"/>
                  </a:ext>
                </a:extLst>
              </a:tr>
              <a:tr h="142377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effectLst/>
                        </a:rPr>
                        <a:t>全票</a:t>
                      </a:r>
                      <a:endParaRPr lang="zh-TW" altLang="en-US" b="0" dirty="0">
                        <a:solidFill>
                          <a:srgbClr val="343434"/>
                        </a:solidFill>
                        <a:effectLst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>
                          <a:effectLst/>
                        </a:rPr>
                        <a:t>優待票</a:t>
                      </a:r>
                      <a:endParaRPr lang="zh-TW" altLang="en-US" b="0">
                        <a:solidFill>
                          <a:srgbClr val="343434"/>
                        </a:solidFill>
                        <a:effectLst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effectLst/>
                        </a:rPr>
                        <a:t>團體票</a:t>
                      </a:r>
                      <a:endParaRPr lang="zh-TW" altLang="en-US" b="0" dirty="0">
                        <a:solidFill>
                          <a:srgbClr val="343434"/>
                        </a:solidFill>
                        <a:effectLst/>
                      </a:endParaRPr>
                    </a:p>
                  </a:txBody>
                  <a:tcPr marL="28575" marR="28575" marT="28575" marB="28575" anchor="ctr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656372"/>
                  </a:ext>
                </a:extLst>
              </a:tr>
              <a:tr h="926693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zh-TW" altLang="en-US" dirty="0">
                          <a:effectLst/>
                        </a:rPr>
                        <a:t>票價</a:t>
                      </a:r>
                      <a:br>
                        <a:rPr lang="zh-TW" altLang="en-US" dirty="0">
                          <a:effectLst/>
                        </a:rPr>
                      </a:br>
                      <a:r>
                        <a:rPr lang="en-US" altLang="zh-TW" dirty="0">
                          <a:effectLst/>
                        </a:rPr>
                        <a:t>(</a:t>
                      </a:r>
                      <a:r>
                        <a:rPr lang="zh-TW" altLang="en-US" dirty="0">
                          <a:effectLst/>
                        </a:rPr>
                        <a:t>元，含稅</a:t>
                      </a:r>
                      <a:r>
                        <a:rPr lang="en-US" altLang="zh-TW" dirty="0">
                          <a:effectLst/>
                        </a:rPr>
                        <a:t>)</a:t>
                      </a:r>
                    </a:p>
                  </a:txBody>
                  <a:tcPr marL="28575" marR="28575" marT="28575" marB="28575"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zh-TW">
                          <a:effectLst/>
                        </a:rPr>
                        <a:t>30</a:t>
                      </a:r>
                    </a:p>
                  </a:txBody>
                  <a:tcPr marL="28575" marR="28575" marT="28575" marB="28575"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zh-TW">
                          <a:effectLst/>
                        </a:rPr>
                        <a:t>15</a:t>
                      </a:r>
                    </a:p>
                  </a:txBody>
                  <a:tcPr marL="28575" marR="28575" marT="28575" marB="28575"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zh-TW">
                          <a:effectLst/>
                        </a:rPr>
                        <a:t>30</a:t>
                      </a:r>
                      <a:r>
                        <a:rPr lang="zh-TW" altLang="en-US">
                          <a:effectLst/>
                        </a:rPr>
                        <a:t>人</a:t>
                      </a:r>
                      <a:r>
                        <a:rPr lang="en-US" altLang="zh-TW">
                          <a:effectLst/>
                        </a:rPr>
                        <a:t>(</a:t>
                      </a:r>
                      <a:r>
                        <a:rPr lang="zh-TW" altLang="en-US">
                          <a:effectLst/>
                        </a:rPr>
                        <a:t>含</a:t>
                      </a:r>
                      <a:r>
                        <a:rPr lang="en-US" altLang="zh-TW">
                          <a:effectLst/>
                        </a:rPr>
                        <a:t>)</a:t>
                      </a:r>
                      <a:br>
                        <a:rPr lang="en-US" altLang="zh-TW">
                          <a:effectLst/>
                        </a:rPr>
                      </a:br>
                      <a:r>
                        <a:rPr lang="zh-TW" altLang="en-US">
                          <a:effectLst/>
                        </a:rPr>
                        <a:t>以上</a:t>
                      </a:r>
                      <a:r>
                        <a:rPr lang="en-US" altLang="zh-TW">
                          <a:effectLst/>
                        </a:rPr>
                        <a:t>7</a:t>
                      </a:r>
                      <a:r>
                        <a:rPr lang="zh-TW" altLang="en-US">
                          <a:effectLst/>
                        </a:rPr>
                        <a:t>折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TW" dirty="0">
                          <a:effectLst/>
                        </a:rPr>
                        <a:t>30 (7</a:t>
                      </a:r>
                      <a:r>
                        <a:rPr lang="zh-TW" altLang="en-US" dirty="0">
                          <a:effectLst/>
                        </a:rPr>
                        <a:t>項</a:t>
                      </a:r>
                      <a:r>
                        <a:rPr lang="en-US" altLang="zh-TW" dirty="0">
                          <a:effectLst/>
                        </a:rPr>
                        <a:t>)</a:t>
                      </a:r>
                    </a:p>
                  </a:txBody>
                  <a:tcPr marL="28575" marR="28575" marT="28575" marB="28575"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zh-TW" dirty="0">
                          <a:effectLst/>
                        </a:rPr>
                        <a:t>50-80</a:t>
                      </a:r>
                    </a:p>
                  </a:txBody>
                  <a:tcPr marL="28575" marR="28575" marT="28575" marB="28575"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zh-TW" dirty="0">
                          <a:effectLst/>
                        </a:rPr>
                        <a:t>50</a:t>
                      </a: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4062238470"/>
                  </a:ext>
                </a:extLst>
              </a:tr>
              <a:tr h="92669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TW" sz="1800" kern="1200" dirty="0" smtClean="0">
                          <a:effectLst/>
                        </a:rPr>
                        <a:t>20 (8</a:t>
                      </a:r>
                      <a:r>
                        <a:rPr lang="zh-TW" altLang="en-US" sz="1800" kern="1200" dirty="0" smtClean="0">
                          <a:effectLst/>
                        </a:rPr>
                        <a:t>項</a:t>
                      </a:r>
                      <a:r>
                        <a:rPr lang="en-US" altLang="zh-TW" sz="1800" kern="1200" dirty="0" smtClean="0">
                          <a:effectLst/>
                        </a:rPr>
                        <a:t>)</a:t>
                      </a:r>
                      <a:endParaRPr lang="en-US" altLang="zh-TW" dirty="0">
                        <a:effectLst/>
                      </a:endParaRPr>
                    </a:p>
                  </a:txBody>
                  <a:tcPr marL="28575" marR="28575" marT="28575" marB="28575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642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499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甜甜</a:t>
            </a:r>
            <a:r>
              <a:rPr lang="zh-TW" altLang="en-US" dirty="0"/>
              <a:t>圈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搭乘瘋狂甜甜圈，感受</a:t>
            </a:r>
            <a:r>
              <a:rPr lang="en-US" altLang="zh-TW" dirty="0"/>
              <a:t>360</a:t>
            </a:r>
            <a:r>
              <a:rPr lang="zh-TW" altLang="en-US" dirty="0"/>
              <a:t>度瘋狂旋轉的刺激快感。</a:t>
            </a:r>
            <a:endParaRPr lang="zh-TW" altLang="en-US" dirty="0"/>
          </a:p>
        </p:txBody>
      </p:sp>
      <p:pic>
        <p:nvPicPr>
          <p:cNvPr id="2" name="內容版面配置區 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061964"/>
            <a:ext cx="5192713" cy="389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78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海盜船</a:t>
            </a:r>
            <a:endParaRPr lang="zh-TW" altLang="en-US" dirty="0"/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14852380"/>
              </p:ext>
            </p:extLst>
          </p:nvPr>
        </p:nvGraphicFramePr>
        <p:xfrm>
          <a:off x="2882900" y="1027906"/>
          <a:ext cx="4013200" cy="4648994"/>
        </p:xfrm>
        <a:graphic>
          <a:graphicData uri="http://schemas.openxmlformats.org/drawingml/2006/table">
            <a:tbl>
              <a:tblPr/>
              <a:tblGrid>
                <a:gridCol w="4013200">
                  <a:extLst>
                    <a:ext uri="{9D8B030D-6E8A-4147-A177-3AD203B41FA5}">
                      <a16:colId xmlns:a16="http://schemas.microsoft.com/office/drawing/2014/main" val="172256992"/>
                    </a:ext>
                  </a:extLst>
                </a:gridCol>
              </a:tblGrid>
              <a:tr h="4648994">
                <a:tc>
                  <a:txBody>
                    <a:bodyPr/>
                    <a:lstStyle/>
                    <a:p>
                      <a:pPr latinLnBrk="1"/>
                      <a:r>
                        <a:rPr lang="zh-TW" altLang="en-US" sz="1800" dirty="0">
                          <a:effectLst/>
                        </a:rPr>
                        <a:t>仿木造古戰船的造型，以左右擺盪凌空飛渡，體驗離心力的刺激感。</a:t>
                      </a:r>
                      <a:br>
                        <a:rPr lang="zh-TW" altLang="en-US" sz="1800" dirty="0">
                          <a:effectLst/>
                        </a:rPr>
                      </a:br>
                      <a:r>
                        <a:rPr lang="zh-TW" altLang="en-US" sz="1800" dirty="0">
                          <a:effectLst/>
                        </a:rPr>
                        <a:t/>
                      </a:r>
                      <a:br>
                        <a:rPr lang="zh-TW" altLang="en-US" sz="1800" dirty="0">
                          <a:effectLst/>
                        </a:rPr>
                      </a:br>
                      <a:r>
                        <a:rPr lang="zh-TW" altLang="en-US" sz="1800" dirty="0">
                          <a:effectLst/>
                        </a:rPr>
                        <a:t>尖叫指數</a:t>
                      </a:r>
                      <a:br>
                        <a:rPr lang="zh-TW" altLang="en-US" sz="1800" dirty="0">
                          <a:effectLst/>
                        </a:rPr>
                      </a:br>
                      <a:r>
                        <a:rPr lang="zh-TW" altLang="en-US" sz="1800" dirty="0">
                          <a:solidFill>
                            <a:srgbClr val="444444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⚡⚡⚡⚡⚡</a:t>
                      </a:r>
                      <a:r>
                        <a:rPr lang="zh-TW" altLang="en-US" sz="1800" dirty="0">
                          <a:effectLst/>
                        </a:rPr>
                        <a:t/>
                      </a:r>
                      <a:br>
                        <a:rPr lang="zh-TW" altLang="en-US" sz="1800" dirty="0">
                          <a:effectLst/>
                        </a:rPr>
                      </a:br>
                      <a:r>
                        <a:rPr lang="zh-TW" altLang="en-US" sz="1800" dirty="0">
                          <a:effectLst/>
                        </a:rPr>
                        <a:t>溫馨指數</a:t>
                      </a:r>
                      <a:br>
                        <a:rPr lang="zh-TW" altLang="en-US" sz="1800" dirty="0">
                          <a:effectLst/>
                        </a:rPr>
                      </a:br>
                      <a:r>
                        <a:rPr lang="zh-TW" altLang="en-US" sz="1800" dirty="0">
                          <a:solidFill>
                            <a:srgbClr val="444444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🌞☁☁☁☁</a:t>
                      </a:r>
                      <a:r>
                        <a:rPr lang="zh-TW" altLang="en-US" sz="1800" dirty="0">
                          <a:effectLst/>
                        </a:rPr>
                        <a:t/>
                      </a:r>
                      <a:br>
                        <a:rPr lang="zh-TW" altLang="en-US" sz="1800" dirty="0">
                          <a:effectLst/>
                        </a:rPr>
                      </a:br>
                      <a:r>
                        <a:rPr lang="zh-TW" altLang="en-US" sz="1800" dirty="0">
                          <a:effectLst/>
                        </a:rPr>
                        <a:t>戀愛指數</a:t>
                      </a:r>
                      <a:br>
                        <a:rPr lang="zh-TW" altLang="en-US" sz="1800" dirty="0">
                          <a:effectLst/>
                        </a:rPr>
                      </a:br>
                      <a:r>
                        <a:rPr lang="zh-TW" altLang="en-US" sz="1800" dirty="0">
                          <a:solidFill>
                            <a:srgbClr val="444444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💗💗💗💗♡</a:t>
                      </a:r>
                      <a:endParaRPr lang="zh-TW" altLang="en-US" sz="1800" dirty="0">
                        <a:effectLst/>
                      </a:endParaRPr>
                    </a:p>
                  </a:txBody>
                  <a:tcPr marL="14080" marR="14080" marT="14080" marB="14080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524276"/>
                  </a:ext>
                </a:extLst>
              </a:tr>
            </a:tbl>
          </a:graphicData>
        </a:graphic>
      </p:graphicFrame>
      <p:pic>
        <p:nvPicPr>
          <p:cNvPr id="7" name="內容版面配置區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34250" y="1775709"/>
            <a:ext cx="4396196" cy="329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862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761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157</Words>
  <Application>Microsoft Office PowerPoint</Application>
  <PresentationFormat>寬螢幕</PresentationFormat>
  <Paragraphs>29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2" baseType="lpstr">
      <vt:lpstr>微軟正黑體</vt:lpstr>
      <vt:lpstr>新細明體</vt:lpstr>
      <vt:lpstr>Arial</vt:lpstr>
      <vt:lpstr>Calibri</vt:lpstr>
      <vt:lpstr>Calibri Light</vt:lpstr>
      <vt:lpstr>Office 佈景主題</vt:lpstr>
      <vt:lpstr>兒童新樂園一日遊</vt:lpstr>
      <vt:lpstr>流程</vt:lpstr>
      <vt:lpstr>票價</vt:lpstr>
      <vt:lpstr>甜甜圈</vt:lpstr>
      <vt:lpstr>海盜船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兒童新樂園一日遊</dc:title>
  <dc:creator>Windows 使用者</dc:creator>
  <cp:lastModifiedBy>Windows 使用者</cp:lastModifiedBy>
  <cp:revision>9</cp:revision>
  <dcterms:created xsi:type="dcterms:W3CDTF">2022-12-26T02:51:24Z</dcterms:created>
  <dcterms:modified xsi:type="dcterms:W3CDTF">2023-01-16T03:12:42Z</dcterms:modified>
</cp:coreProperties>
</file>