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411CA-4643-41B1-A997-2CD3D49FE4E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E39ADF8-3A33-460F-BFDE-937A39868BDB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38EF1B36-C23E-4441-8DEE-DFD5964E9D9D}" type="parTrans" cxnId="{7973B576-E808-428F-BF7C-4A4566B6FAB9}">
      <dgm:prSet/>
      <dgm:spPr/>
      <dgm:t>
        <a:bodyPr/>
        <a:lstStyle/>
        <a:p>
          <a:endParaRPr lang="zh-TW" altLang="en-US"/>
        </a:p>
      </dgm:t>
    </dgm:pt>
    <dgm:pt modelId="{733AE614-5CF4-446D-A303-C256A58C429B}" type="sibTrans" cxnId="{7973B576-E808-428F-BF7C-4A4566B6FAB9}">
      <dgm:prSet/>
      <dgm:spPr/>
      <dgm:t>
        <a:bodyPr/>
        <a:lstStyle/>
        <a:p>
          <a:endParaRPr lang="zh-TW" altLang="en-US"/>
        </a:p>
      </dgm:t>
    </dgm:pt>
    <dgm:pt modelId="{FED42E84-7742-44EE-8252-AE8658CA870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2">
                  <a:lumMod val="75000"/>
                </a:schemeClr>
              </a:solidFill>
            </a:rPr>
            <a:t>碰碰車</a:t>
          </a:r>
          <a:endParaRPr lang="zh-TW" altLang="en-US" dirty="0">
            <a:solidFill>
              <a:schemeClr val="tx2">
                <a:lumMod val="75000"/>
              </a:schemeClr>
            </a:solidFill>
          </a:endParaRPr>
        </a:p>
      </dgm:t>
    </dgm:pt>
    <dgm:pt modelId="{0D3FEFF3-F19B-4C2F-99C8-C832DE4075AF}" type="parTrans" cxnId="{E050040B-27F1-48AF-A1AE-90332B7782F2}">
      <dgm:prSet/>
      <dgm:spPr/>
      <dgm:t>
        <a:bodyPr/>
        <a:lstStyle/>
        <a:p>
          <a:endParaRPr lang="zh-TW" altLang="en-US"/>
        </a:p>
      </dgm:t>
    </dgm:pt>
    <dgm:pt modelId="{B8CA8894-9046-4D53-8F69-5E38AA7ED316}" type="sibTrans" cxnId="{E050040B-27F1-48AF-A1AE-90332B7782F2}">
      <dgm:prSet/>
      <dgm:spPr/>
      <dgm:t>
        <a:bodyPr/>
        <a:lstStyle/>
        <a:p>
          <a:endParaRPr lang="zh-TW" altLang="en-US"/>
        </a:p>
      </dgm:t>
    </dgm:pt>
    <dgm:pt modelId="{AFD6404C-4440-477F-A8A2-4BE8B0F551F0}">
      <dgm:prSet phldrT="[文字]"/>
      <dgm:spPr/>
      <dgm:t>
        <a:bodyPr/>
        <a:lstStyle/>
        <a:p>
          <a:r>
            <a:rPr lang="zh-TW" altLang="en-US" dirty="0" smtClean="0"/>
            <a:t>削成里</a:t>
          </a:r>
          <a:endParaRPr lang="zh-TW" altLang="en-US" dirty="0"/>
        </a:p>
      </dgm:t>
    </dgm:pt>
    <dgm:pt modelId="{B4B2F419-3712-4C98-99C8-7F5E17728F6E}" type="parTrans" cxnId="{FF6C0922-40CE-4BBB-9A93-19919DAFCD66}">
      <dgm:prSet/>
      <dgm:spPr/>
      <dgm:t>
        <a:bodyPr/>
        <a:lstStyle/>
        <a:p>
          <a:endParaRPr lang="zh-TW" altLang="en-US"/>
        </a:p>
      </dgm:t>
    </dgm:pt>
    <dgm:pt modelId="{9EFE569A-27DE-4904-8492-7859609315FC}" type="sibTrans" cxnId="{FF6C0922-40CE-4BBB-9A93-19919DAFCD66}">
      <dgm:prSet/>
      <dgm:spPr/>
      <dgm:t>
        <a:bodyPr/>
        <a:lstStyle/>
        <a:p>
          <a:endParaRPr lang="zh-TW" altLang="en-US"/>
        </a:p>
      </dgm:t>
    </dgm:pt>
    <dgm:pt modelId="{03596768-DAB4-43A2-86B5-B4FE1578DE51}">
      <dgm:prSet phldrT="[文字]"/>
      <dgm:spPr/>
      <dgm:t>
        <a:bodyPr/>
        <a:lstStyle/>
        <a:p>
          <a:r>
            <a:rPr lang="zh-TW" altLang="en-US" dirty="0" smtClean="0"/>
            <a:t>消杏仁茶</a:t>
          </a:r>
          <a:endParaRPr lang="zh-TW" altLang="en-US" dirty="0"/>
        </a:p>
      </dgm:t>
    </dgm:pt>
    <dgm:pt modelId="{E419C5D7-72E4-4316-8FB8-CFA4340C00D8}" type="parTrans" cxnId="{36E7EC5E-8C0B-4A24-B947-8B611993A01D}">
      <dgm:prSet/>
      <dgm:spPr/>
      <dgm:t>
        <a:bodyPr/>
        <a:lstStyle/>
        <a:p>
          <a:endParaRPr lang="zh-TW" altLang="en-US"/>
        </a:p>
      </dgm:t>
    </dgm:pt>
    <dgm:pt modelId="{9259BC2F-6421-4BB2-9841-53B7A8BD2B4B}" type="sibTrans" cxnId="{36E7EC5E-8C0B-4A24-B947-8B611993A01D}">
      <dgm:prSet/>
      <dgm:spPr/>
      <dgm:t>
        <a:bodyPr/>
        <a:lstStyle/>
        <a:p>
          <a:endParaRPr lang="zh-TW" altLang="en-US"/>
        </a:p>
      </dgm:t>
    </dgm:pt>
    <dgm:pt modelId="{89BCB897-0DAC-46BE-968E-9E15488AEBA5}">
      <dgm:prSet phldrT="[文字]"/>
      <dgm:spPr/>
      <dgm:t>
        <a:bodyPr/>
        <a:lstStyle/>
        <a:p>
          <a:r>
            <a:rPr lang="zh-TW" altLang="en-US" dirty="0" smtClean="0"/>
            <a:t>蕭長頭</a:t>
          </a:r>
          <a:endParaRPr lang="en-US" altLang="zh-TW" dirty="0" smtClean="0"/>
        </a:p>
      </dgm:t>
    </dgm:pt>
    <dgm:pt modelId="{69482A21-7259-4EBE-9482-1E6ED9740F00}" type="parTrans" cxnId="{E28B10E9-B6F0-4A61-A312-D3040A2CADD0}">
      <dgm:prSet/>
      <dgm:spPr/>
      <dgm:t>
        <a:bodyPr/>
        <a:lstStyle/>
        <a:p>
          <a:endParaRPr lang="zh-TW" altLang="en-US"/>
        </a:p>
      </dgm:t>
    </dgm:pt>
    <dgm:pt modelId="{AE9DFFDA-A71B-4E9F-9DD6-14813E2F4B27}" type="sibTrans" cxnId="{E28B10E9-B6F0-4A61-A312-D3040A2CADD0}">
      <dgm:prSet/>
      <dgm:spPr/>
      <dgm:t>
        <a:bodyPr/>
        <a:lstStyle/>
        <a:p>
          <a:endParaRPr lang="zh-TW" altLang="en-US"/>
        </a:p>
      </dgm:t>
    </dgm:pt>
    <dgm:pt modelId="{6CF700BD-6500-4EB7-B91A-EE4F3F08CFDC}" type="pres">
      <dgm:prSet presAssocID="{818411CA-4643-41B1-A997-2CD3D49FE4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DA2A1A5-FDD2-47C5-AE8E-E7FE689D3D4C}" type="pres">
      <dgm:prSet presAssocID="{AE39ADF8-3A33-460F-BFDE-937A39868BDB}" presName="node" presStyleLbl="node1" presStyleIdx="0" presStyleCnt="5" custLinFactNeighborX="4809" custLinFactNeighborY="304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163543-BC8E-4E02-82E2-21ED31406913}" type="pres">
      <dgm:prSet presAssocID="{733AE614-5CF4-446D-A303-C256A58C429B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8F208EF7-994F-4255-9F4A-8BC89C9FC980}" type="pres">
      <dgm:prSet presAssocID="{733AE614-5CF4-446D-A303-C256A58C429B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74854F83-7286-44BE-90DF-CCC1D748D20A}" type="pres">
      <dgm:prSet presAssocID="{FED42E84-7742-44EE-8252-AE8658CA870D}" presName="node" presStyleLbl="node1" presStyleIdx="1" presStyleCnt="5" custFlipVert="1" custScaleX="107085" custScaleY="65174" custLinFactNeighborX="-16351" custLinFactNeighborY="1202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2A912F-6F17-4C4F-8A59-BD6ECD7C6C53}" type="pres">
      <dgm:prSet presAssocID="{B8CA8894-9046-4D53-8F69-5E38AA7ED316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E14ED31D-C8C2-44B0-BC82-75963C9B684B}" type="pres">
      <dgm:prSet presAssocID="{B8CA8894-9046-4D53-8F69-5E38AA7ED316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F7BC6AFE-92FE-4D20-833D-BA86EE9CBBF7}" type="pres">
      <dgm:prSet presAssocID="{AFD6404C-4440-477F-A8A2-4BE8B0F551F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7161F5-89D6-4DC0-BA9B-3A2EF1BA5D1C}" type="pres">
      <dgm:prSet presAssocID="{9EFE569A-27DE-4904-8492-7859609315FC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632DB0BF-2BFF-4B4B-BD31-E77E66E264F8}" type="pres">
      <dgm:prSet presAssocID="{9EFE569A-27DE-4904-8492-7859609315FC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54419A95-D0FE-4176-A089-03046D5F7F65}" type="pres">
      <dgm:prSet presAssocID="{03596768-DAB4-43A2-86B5-B4FE1578DE5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737A5C-4254-42C2-9987-477EFB0769CA}" type="pres">
      <dgm:prSet presAssocID="{9259BC2F-6421-4BB2-9841-53B7A8BD2B4B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29F20E9E-EE46-4C07-8495-7676A6E0D86C}" type="pres">
      <dgm:prSet presAssocID="{9259BC2F-6421-4BB2-9841-53B7A8BD2B4B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B1D00650-59C2-4C34-B7B3-859B1E961403}" type="pres">
      <dgm:prSet presAssocID="{89BCB897-0DAC-46BE-968E-9E15488AEBA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2A2989-5D36-4664-89E0-DF84771F409C}" type="presOf" srcId="{B8CA8894-9046-4D53-8F69-5E38AA7ED316}" destId="{462A912F-6F17-4C4F-8A59-BD6ECD7C6C53}" srcOrd="0" destOrd="0" presId="urn:microsoft.com/office/officeart/2005/8/layout/process5"/>
    <dgm:cxn modelId="{0F1E58ED-0306-45FA-8FEA-D9DE93F1A3FB}" type="presOf" srcId="{03596768-DAB4-43A2-86B5-B4FE1578DE51}" destId="{54419A95-D0FE-4176-A089-03046D5F7F65}" srcOrd="0" destOrd="0" presId="urn:microsoft.com/office/officeart/2005/8/layout/process5"/>
    <dgm:cxn modelId="{D88B4D93-D5BB-44E2-9652-8A08765AFABC}" type="presOf" srcId="{FED42E84-7742-44EE-8252-AE8658CA870D}" destId="{74854F83-7286-44BE-90DF-CCC1D748D20A}" srcOrd="0" destOrd="0" presId="urn:microsoft.com/office/officeart/2005/8/layout/process5"/>
    <dgm:cxn modelId="{36895CA9-95A8-4A0A-98DD-186FAB125BFA}" type="presOf" srcId="{89BCB897-0DAC-46BE-968E-9E15488AEBA5}" destId="{B1D00650-59C2-4C34-B7B3-859B1E961403}" srcOrd="0" destOrd="0" presId="urn:microsoft.com/office/officeart/2005/8/layout/process5"/>
    <dgm:cxn modelId="{77AA8421-EF6A-4064-A8D7-D58F76BCDB54}" type="presOf" srcId="{9EFE569A-27DE-4904-8492-7859609315FC}" destId="{1D7161F5-89D6-4DC0-BA9B-3A2EF1BA5D1C}" srcOrd="0" destOrd="0" presId="urn:microsoft.com/office/officeart/2005/8/layout/process5"/>
    <dgm:cxn modelId="{FD6C894E-4686-4BFF-A768-BBADC883749A}" type="presOf" srcId="{B8CA8894-9046-4D53-8F69-5E38AA7ED316}" destId="{E14ED31D-C8C2-44B0-BC82-75963C9B684B}" srcOrd="1" destOrd="0" presId="urn:microsoft.com/office/officeart/2005/8/layout/process5"/>
    <dgm:cxn modelId="{2DCFD2C1-C361-4F0B-8C31-C383AC714031}" type="presOf" srcId="{AE39ADF8-3A33-460F-BFDE-937A39868BDB}" destId="{ADA2A1A5-FDD2-47C5-AE8E-E7FE689D3D4C}" srcOrd="0" destOrd="0" presId="urn:microsoft.com/office/officeart/2005/8/layout/process5"/>
    <dgm:cxn modelId="{E28B10E9-B6F0-4A61-A312-D3040A2CADD0}" srcId="{818411CA-4643-41B1-A997-2CD3D49FE4E8}" destId="{89BCB897-0DAC-46BE-968E-9E15488AEBA5}" srcOrd="4" destOrd="0" parTransId="{69482A21-7259-4EBE-9482-1E6ED9740F00}" sibTransId="{AE9DFFDA-A71B-4E9F-9DD6-14813E2F4B27}"/>
    <dgm:cxn modelId="{386F77E9-108C-4A70-BC41-FCF7F2BC8538}" type="presOf" srcId="{733AE614-5CF4-446D-A303-C256A58C429B}" destId="{99163543-BC8E-4E02-82E2-21ED31406913}" srcOrd="0" destOrd="0" presId="urn:microsoft.com/office/officeart/2005/8/layout/process5"/>
    <dgm:cxn modelId="{6A101A8E-03EC-41EF-8432-2F1EC49A7FFC}" type="presOf" srcId="{733AE614-5CF4-446D-A303-C256A58C429B}" destId="{8F208EF7-994F-4255-9F4A-8BC89C9FC980}" srcOrd="1" destOrd="0" presId="urn:microsoft.com/office/officeart/2005/8/layout/process5"/>
    <dgm:cxn modelId="{FF6C0922-40CE-4BBB-9A93-19919DAFCD66}" srcId="{818411CA-4643-41B1-A997-2CD3D49FE4E8}" destId="{AFD6404C-4440-477F-A8A2-4BE8B0F551F0}" srcOrd="2" destOrd="0" parTransId="{B4B2F419-3712-4C98-99C8-7F5E17728F6E}" sibTransId="{9EFE569A-27DE-4904-8492-7859609315FC}"/>
    <dgm:cxn modelId="{E050040B-27F1-48AF-A1AE-90332B7782F2}" srcId="{818411CA-4643-41B1-A997-2CD3D49FE4E8}" destId="{FED42E84-7742-44EE-8252-AE8658CA870D}" srcOrd="1" destOrd="0" parTransId="{0D3FEFF3-F19B-4C2F-99C8-C832DE4075AF}" sibTransId="{B8CA8894-9046-4D53-8F69-5E38AA7ED316}"/>
    <dgm:cxn modelId="{6B299433-BBF4-41B9-A11C-35CEAA26AA75}" type="presOf" srcId="{9259BC2F-6421-4BB2-9841-53B7A8BD2B4B}" destId="{E8737A5C-4254-42C2-9987-477EFB0769CA}" srcOrd="0" destOrd="0" presId="urn:microsoft.com/office/officeart/2005/8/layout/process5"/>
    <dgm:cxn modelId="{48794490-1D5B-4C8B-9EF9-D5CEBCBED3F2}" type="presOf" srcId="{AFD6404C-4440-477F-A8A2-4BE8B0F551F0}" destId="{F7BC6AFE-92FE-4D20-833D-BA86EE9CBBF7}" srcOrd="0" destOrd="0" presId="urn:microsoft.com/office/officeart/2005/8/layout/process5"/>
    <dgm:cxn modelId="{081E03EF-F544-486B-B566-C01413B44417}" type="presOf" srcId="{9EFE569A-27DE-4904-8492-7859609315FC}" destId="{632DB0BF-2BFF-4B4B-BD31-E77E66E264F8}" srcOrd="1" destOrd="0" presId="urn:microsoft.com/office/officeart/2005/8/layout/process5"/>
    <dgm:cxn modelId="{7B5E3C0D-EEEA-4F90-9B9E-F0DE54B2F0B2}" type="presOf" srcId="{818411CA-4643-41B1-A997-2CD3D49FE4E8}" destId="{6CF700BD-6500-4EB7-B91A-EE4F3F08CFDC}" srcOrd="0" destOrd="0" presId="urn:microsoft.com/office/officeart/2005/8/layout/process5"/>
    <dgm:cxn modelId="{7973B576-E808-428F-BF7C-4A4566B6FAB9}" srcId="{818411CA-4643-41B1-A997-2CD3D49FE4E8}" destId="{AE39ADF8-3A33-460F-BFDE-937A39868BDB}" srcOrd="0" destOrd="0" parTransId="{38EF1B36-C23E-4441-8DEE-DFD5964E9D9D}" sibTransId="{733AE614-5CF4-446D-A303-C256A58C429B}"/>
    <dgm:cxn modelId="{CE57B7F2-82B2-49A8-BF60-33ECE4037F82}" type="presOf" srcId="{9259BC2F-6421-4BB2-9841-53B7A8BD2B4B}" destId="{29F20E9E-EE46-4C07-8495-7676A6E0D86C}" srcOrd="1" destOrd="0" presId="urn:microsoft.com/office/officeart/2005/8/layout/process5"/>
    <dgm:cxn modelId="{36E7EC5E-8C0B-4A24-B947-8B611993A01D}" srcId="{818411CA-4643-41B1-A997-2CD3D49FE4E8}" destId="{03596768-DAB4-43A2-86B5-B4FE1578DE51}" srcOrd="3" destOrd="0" parTransId="{E419C5D7-72E4-4316-8FB8-CFA4340C00D8}" sibTransId="{9259BC2F-6421-4BB2-9841-53B7A8BD2B4B}"/>
    <dgm:cxn modelId="{4ACE9C04-FE21-4FA9-8788-0E8D7F3BC654}" type="presParOf" srcId="{6CF700BD-6500-4EB7-B91A-EE4F3F08CFDC}" destId="{ADA2A1A5-FDD2-47C5-AE8E-E7FE689D3D4C}" srcOrd="0" destOrd="0" presId="urn:microsoft.com/office/officeart/2005/8/layout/process5"/>
    <dgm:cxn modelId="{376A4F89-01B3-49B3-A125-0F8A9D4D3E80}" type="presParOf" srcId="{6CF700BD-6500-4EB7-B91A-EE4F3F08CFDC}" destId="{99163543-BC8E-4E02-82E2-21ED31406913}" srcOrd="1" destOrd="0" presId="urn:microsoft.com/office/officeart/2005/8/layout/process5"/>
    <dgm:cxn modelId="{15AAC0AE-C4D5-428F-9450-D33AC0B2BEC9}" type="presParOf" srcId="{99163543-BC8E-4E02-82E2-21ED31406913}" destId="{8F208EF7-994F-4255-9F4A-8BC89C9FC980}" srcOrd="0" destOrd="0" presId="urn:microsoft.com/office/officeart/2005/8/layout/process5"/>
    <dgm:cxn modelId="{4B1B22B8-DFA0-4FA3-AC0A-B93AF4283D2E}" type="presParOf" srcId="{6CF700BD-6500-4EB7-B91A-EE4F3F08CFDC}" destId="{74854F83-7286-44BE-90DF-CCC1D748D20A}" srcOrd="2" destOrd="0" presId="urn:microsoft.com/office/officeart/2005/8/layout/process5"/>
    <dgm:cxn modelId="{A2307C95-EBAE-4710-A80B-B0DC3A0B3B74}" type="presParOf" srcId="{6CF700BD-6500-4EB7-B91A-EE4F3F08CFDC}" destId="{462A912F-6F17-4C4F-8A59-BD6ECD7C6C53}" srcOrd="3" destOrd="0" presId="urn:microsoft.com/office/officeart/2005/8/layout/process5"/>
    <dgm:cxn modelId="{2DA4771B-1851-4080-9B04-8992A0E7484B}" type="presParOf" srcId="{462A912F-6F17-4C4F-8A59-BD6ECD7C6C53}" destId="{E14ED31D-C8C2-44B0-BC82-75963C9B684B}" srcOrd="0" destOrd="0" presId="urn:microsoft.com/office/officeart/2005/8/layout/process5"/>
    <dgm:cxn modelId="{F0819FA5-F6FF-4321-8A0E-7B9A716D6254}" type="presParOf" srcId="{6CF700BD-6500-4EB7-B91A-EE4F3F08CFDC}" destId="{F7BC6AFE-92FE-4D20-833D-BA86EE9CBBF7}" srcOrd="4" destOrd="0" presId="urn:microsoft.com/office/officeart/2005/8/layout/process5"/>
    <dgm:cxn modelId="{99B6AE43-8C1F-4B9D-83F1-B77ECBC579FB}" type="presParOf" srcId="{6CF700BD-6500-4EB7-B91A-EE4F3F08CFDC}" destId="{1D7161F5-89D6-4DC0-BA9B-3A2EF1BA5D1C}" srcOrd="5" destOrd="0" presId="urn:microsoft.com/office/officeart/2005/8/layout/process5"/>
    <dgm:cxn modelId="{44B192B0-2DEF-4D60-9C46-23C53C024783}" type="presParOf" srcId="{1D7161F5-89D6-4DC0-BA9B-3A2EF1BA5D1C}" destId="{632DB0BF-2BFF-4B4B-BD31-E77E66E264F8}" srcOrd="0" destOrd="0" presId="urn:microsoft.com/office/officeart/2005/8/layout/process5"/>
    <dgm:cxn modelId="{29826728-E618-492C-A094-FB46E3626B80}" type="presParOf" srcId="{6CF700BD-6500-4EB7-B91A-EE4F3F08CFDC}" destId="{54419A95-D0FE-4176-A089-03046D5F7F65}" srcOrd="6" destOrd="0" presId="urn:microsoft.com/office/officeart/2005/8/layout/process5"/>
    <dgm:cxn modelId="{91D778A8-7177-49A0-9552-586AF751BFB2}" type="presParOf" srcId="{6CF700BD-6500-4EB7-B91A-EE4F3F08CFDC}" destId="{E8737A5C-4254-42C2-9987-477EFB0769CA}" srcOrd="7" destOrd="0" presId="urn:microsoft.com/office/officeart/2005/8/layout/process5"/>
    <dgm:cxn modelId="{F5EF5CA5-628F-4D91-A7A2-AE70722AE2FE}" type="presParOf" srcId="{E8737A5C-4254-42C2-9987-477EFB0769CA}" destId="{29F20E9E-EE46-4C07-8495-7676A6E0D86C}" srcOrd="0" destOrd="0" presId="urn:microsoft.com/office/officeart/2005/8/layout/process5"/>
    <dgm:cxn modelId="{70C456AC-E7B7-4A4D-B5EC-46034863ED9E}" type="presParOf" srcId="{6CF700BD-6500-4EB7-B91A-EE4F3F08CFDC}" destId="{B1D00650-59C2-4C34-B7B3-859B1E961403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2A1A5-FDD2-47C5-AE8E-E7FE689D3D4C}">
      <dsp:nvSpPr>
        <dsp:cNvPr id="0" name=""/>
        <dsp:cNvSpPr/>
      </dsp:nvSpPr>
      <dsp:spPr>
        <a:xfrm>
          <a:off x="131443" y="52262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咖啡杯</a:t>
          </a:r>
          <a:endParaRPr lang="zh-TW" altLang="en-US" sz="4300" kern="1200" dirty="0"/>
        </a:p>
      </dsp:txBody>
      <dsp:txXfrm>
        <a:off x="179176" y="99995"/>
        <a:ext cx="2620721" cy="1534246"/>
      </dsp:txXfrm>
    </dsp:sp>
    <dsp:sp modelId="{99163543-BC8E-4E02-82E2-21ED31406913}">
      <dsp:nvSpPr>
        <dsp:cNvPr id="0" name=""/>
        <dsp:cNvSpPr/>
      </dsp:nvSpPr>
      <dsp:spPr>
        <a:xfrm rot="151303">
          <a:off x="2960080" y="601052"/>
          <a:ext cx="27147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2960119" y="733983"/>
        <a:ext cx="190035" cy="404168"/>
      </dsp:txXfrm>
    </dsp:sp>
    <dsp:sp modelId="{74854F83-7286-44BE-90DF-CCC1D748D20A}">
      <dsp:nvSpPr>
        <dsp:cNvPr id="0" name=""/>
        <dsp:cNvSpPr/>
      </dsp:nvSpPr>
      <dsp:spPr>
        <a:xfrm flipV="1">
          <a:off x="3359361" y="482441"/>
          <a:ext cx="2908629" cy="1062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>
              <a:solidFill>
                <a:schemeClr val="tx2">
                  <a:lumMod val="75000"/>
                </a:schemeClr>
              </a:solidFill>
            </a:rPr>
            <a:t>碰碰車</a:t>
          </a:r>
          <a:endParaRPr lang="zh-TW" altLang="en-US" sz="4300" kern="1200" dirty="0">
            <a:solidFill>
              <a:schemeClr val="tx2">
                <a:lumMod val="75000"/>
              </a:schemeClr>
            </a:solidFill>
          </a:endParaRPr>
        </a:p>
      </dsp:txBody>
      <dsp:txXfrm rot="10800000">
        <a:off x="3390470" y="513550"/>
        <a:ext cx="2846411" cy="999930"/>
      </dsp:txXfrm>
    </dsp:sp>
    <dsp:sp modelId="{462A912F-6F17-4C4F-8A59-BD6ECD7C6C53}">
      <dsp:nvSpPr>
        <dsp:cNvPr id="0" name=""/>
        <dsp:cNvSpPr/>
      </dsp:nvSpPr>
      <dsp:spPr>
        <a:xfrm rot="21445007">
          <a:off x="6604310" y="577603"/>
          <a:ext cx="812042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604413" y="716880"/>
        <a:ext cx="609958" cy="404168"/>
      </dsp:txXfrm>
    </dsp:sp>
    <dsp:sp modelId="{F7BC6AFE-92FE-4D20-833D-BA86EE9CBBF7}">
      <dsp:nvSpPr>
        <dsp:cNvPr id="0" name=""/>
        <dsp:cNvSpPr/>
      </dsp:nvSpPr>
      <dsp:spPr>
        <a:xfrm>
          <a:off x="7798589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削成里</a:t>
          </a:r>
          <a:endParaRPr lang="zh-TW" altLang="en-US" sz="4300" kern="1200" dirty="0"/>
        </a:p>
      </dsp:txBody>
      <dsp:txXfrm>
        <a:off x="7846322" y="50451"/>
        <a:ext cx="2620721" cy="1534246"/>
      </dsp:txXfrm>
    </dsp:sp>
    <dsp:sp modelId="{1D7161F5-89D6-4DC0-BA9B-3A2EF1BA5D1C}">
      <dsp:nvSpPr>
        <dsp:cNvPr id="0" name=""/>
        <dsp:cNvSpPr/>
      </dsp:nvSpPr>
      <dsp:spPr>
        <a:xfrm rot="5400000">
          <a:off x="8868767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954599" y="1871456"/>
        <a:ext cx="404168" cy="403082"/>
      </dsp:txXfrm>
    </dsp:sp>
    <dsp:sp modelId="{54419A95-D0FE-4176-A089-03046D5F7F65}">
      <dsp:nvSpPr>
        <dsp:cNvPr id="0" name=""/>
        <dsp:cNvSpPr/>
      </dsp:nvSpPr>
      <dsp:spPr>
        <a:xfrm>
          <a:off x="7798589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消杏仁茶</a:t>
          </a:r>
          <a:endParaRPr lang="zh-TW" altLang="en-US" sz="4300" kern="1200" dirty="0"/>
        </a:p>
      </dsp:txBody>
      <dsp:txXfrm>
        <a:off x="7846322" y="2766639"/>
        <a:ext cx="2620721" cy="1534246"/>
      </dsp:txXfrm>
    </dsp:sp>
    <dsp:sp modelId="{E8737A5C-4254-42C2-9987-477EFB0769CA}">
      <dsp:nvSpPr>
        <dsp:cNvPr id="0" name=""/>
        <dsp:cNvSpPr/>
      </dsp:nvSpPr>
      <dsp:spPr>
        <a:xfrm rot="10800000">
          <a:off x="6983733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156482" y="3331678"/>
        <a:ext cx="403082" cy="404168"/>
      </dsp:txXfrm>
    </dsp:sp>
    <dsp:sp modelId="{B1D00650-59C2-4C34-B7B3-859B1E961403}">
      <dsp:nvSpPr>
        <dsp:cNvPr id="0" name=""/>
        <dsp:cNvSpPr/>
      </dsp:nvSpPr>
      <dsp:spPr>
        <a:xfrm>
          <a:off x="3995927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蕭長頭</a:t>
          </a:r>
          <a:endParaRPr lang="en-US" altLang="zh-TW" sz="4300" kern="1200" dirty="0" smtClean="0"/>
        </a:p>
      </dsp:txBody>
      <dsp:txXfrm>
        <a:off x="4043660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7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94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56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09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958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34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24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82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56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1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54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CBC46-B312-4B9B-BBF0-4B62B16D5F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444D3-A8B0-4AE8-9A42-9591BC293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54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67691" y="3719604"/>
            <a:ext cx="9144000" cy="165576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zh-TW" altLang="en-US" dirty="0" smtClean="0"/>
              <a:t>資料來源</a:t>
            </a:r>
            <a:r>
              <a:rPr lang="en-US" altLang="zh-TW" dirty="0" smtClean="0"/>
              <a:t>.</a:t>
            </a:r>
            <a:r>
              <a:rPr lang="zh-TW" altLang="en-US" dirty="0" smtClean="0"/>
              <a:t>陳棍小雞雞與大雞雞還有中雞雞還有 大大大雞雞還有大大大大大大大大雞雞一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972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3891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95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81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2389216" y="-42115023"/>
            <a:ext cx="5953456" cy="4062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675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63634" y="1388744"/>
            <a:ext cx="9723121" cy="546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19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43</Words>
  <Application>Microsoft Office PowerPoint</Application>
  <PresentationFormat>寬螢幕</PresentationFormat>
  <Paragraphs>7</Paragraphs>
  <Slides>5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6</cp:revision>
  <dcterms:created xsi:type="dcterms:W3CDTF">2022-12-26T02:52:54Z</dcterms:created>
  <dcterms:modified xsi:type="dcterms:W3CDTF">2023-01-16T03:08:16Z</dcterms:modified>
</cp:coreProperties>
</file>