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DEFB4A-110A-4393-B871-924114E4C843}" type="doc">
      <dgm:prSet loTypeId="urn:microsoft.com/office/officeart/2005/8/layout/process1" loCatId="process" qsTypeId="urn:microsoft.com/office/officeart/2005/8/quickstyle/3d1" qsCatId="3D" csTypeId="urn:microsoft.com/office/officeart/2005/8/colors/colorful5" csCatId="colorful" phldr="1"/>
      <dgm:spPr/>
    </dgm:pt>
    <dgm:pt modelId="{860BC209-19FC-435F-8233-BB763DD29E7A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210109BB-2EC8-437D-AEB5-5CC9ED3A5966}" type="parTrans" cxnId="{A28FE43F-8ED8-4EBB-B82E-B98854E7F25E}">
      <dgm:prSet/>
      <dgm:spPr/>
      <dgm:t>
        <a:bodyPr/>
        <a:lstStyle/>
        <a:p>
          <a:endParaRPr lang="zh-TW" altLang="en-US"/>
        </a:p>
      </dgm:t>
    </dgm:pt>
    <dgm:pt modelId="{7ADBB43F-31B8-4027-B610-E039B7DD9E7E}" type="sibTrans" cxnId="{A28FE43F-8ED8-4EBB-B82E-B98854E7F25E}">
      <dgm:prSet/>
      <dgm:spPr/>
      <dgm:t>
        <a:bodyPr/>
        <a:lstStyle/>
        <a:p>
          <a:endParaRPr lang="zh-TW" altLang="en-US"/>
        </a:p>
      </dgm:t>
    </dgm:pt>
    <dgm:pt modelId="{DDEBF606-6642-4062-A23B-87A304175BE4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E7B15815-E097-45D0-9B6E-597F21C1FF89}" type="parTrans" cxnId="{F2809AA9-8CF7-4281-A8C0-B1C5AB6D8F6D}">
      <dgm:prSet/>
      <dgm:spPr/>
      <dgm:t>
        <a:bodyPr/>
        <a:lstStyle/>
        <a:p>
          <a:endParaRPr lang="zh-TW" altLang="en-US"/>
        </a:p>
      </dgm:t>
    </dgm:pt>
    <dgm:pt modelId="{E6816BF3-A400-4DC9-9A17-B53E1E6AB23C}" type="sibTrans" cxnId="{F2809AA9-8CF7-4281-A8C0-B1C5AB6D8F6D}">
      <dgm:prSet/>
      <dgm:spPr/>
      <dgm:t>
        <a:bodyPr/>
        <a:lstStyle/>
        <a:p>
          <a:endParaRPr lang="zh-TW" altLang="en-US"/>
        </a:p>
      </dgm:t>
    </dgm:pt>
    <dgm:pt modelId="{8A82143E-47A9-48E6-A8A4-787BB6E2BC02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54624B5F-FD8B-4233-BEB7-021569D399CE}" type="parTrans" cxnId="{11678F10-D47A-4A4B-BB37-5241F651D461}">
      <dgm:prSet/>
      <dgm:spPr/>
      <dgm:t>
        <a:bodyPr/>
        <a:lstStyle/>
        <a:p>
          <a:endParaRPr lang="zh-TW" altLang="en-US"/>
        </a:p>
      </dgm:t>
    </dgm:pt>
    <dgm:pt modelId="{985642B5-D468-4A3E-9896-EF17C1C51543}" type="sibTrans" cxnId="{11678F10-D47A-4A4B-BB37-5241F651D461}">
      <dgm:prSet/>
      <dgm:spPr/>
      <dgm:t>
        <a:bodyPr/>
        <a:lstStyle/>
        <a:p>
          <a:endParaRPr lang="zh-TW" altLang="en-US"/>
        </a:p>
      </dgm:t>
    </dgm:pt>
    <dgm:pt modelId="{0F9326AA-D654-464F-B116-83E50AA67262}" type="pres">
      <dgm:prSet presAssocID="{53DEFB4A-110A-4393-B871-924114E4C843}" presName="Name0" presStyleCnt="0">
        <dgm:presLayoutVars>
          <dgm:dir/>
          <dgm:resizeHandles val="exact"/>
        </dgm:presLayoutVars>
      </dgm:prSet>
      <dgm:spPr/>
    </dgm:pt>
    <dgm:pt modelId="{E05A0AE3-1725-4E89-95C7-3B0C368D5DDD}" type="pres">
      <dgm:prSet presAssocID="{860BC209-19FC-435F-8233-BB763DD29E7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A046F9-6DF5-4A8B-A5AA-C6DE5FF3E63D}" type="pres">
      <dgm:prSet presAssocID="{7ADBB43F-31B8-4027-B610-E039B7DD9E7E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56495C53-5B32-491F-B6EB-7A468056FBB2}" type="pres">
      <dgm:prSet presAssocID="{7ADBB43F-31B8-4027-B610-E039B7DD9E7E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0182A5AC-D0CC-44B7-BD59-3BBAE5D30589}" type="pres">
      <dgm:prSet presAssocID="{DDEBF606-6642-4062-A23B-87A304175BE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A79C13-0844-4E47-BB5E-39D03125FBB3}" type="pres">
      <dgm:prSet presAssocID="{E6816BF3-A400-4DC9-9A17-B53E1E6AB23C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39B52ADD-2A1F-487F-8F4B-123D05D358FA}" type="pres">
      <dgm:prSet presAssocID="{E6816BF3-A400-4DC9-9A17-B53E1E6AB23C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46AFEE62-FB7F-4E93-89F6-52CFC3A1ACB5}" type="pres">
      <dgm:prSet presAssocID="{8A82143E-47A9-48E6-A8A4-787BB6E2BC0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D1980FF-DA22-49F4-A29D-9449F0241F31}" type="presOf" srcId="{7ADBB43F-31B8-4027-B610-E039B7DD9E7E}" destId="{5FA046F9-6DF5-4A8B-A5AA-C6DE5FF3E63D}" srcOrd="0" destOrd="0" presId="urn:microsoft.com/office/officeart/2005/8/layout/process1"/>
    <dgm:cxn modelId="{A28FE43F-8ED8-4EBB-B82E-B98854E7F25E}" srcId="{53DEFB4A-110A-4393-B871-924114E4C843}" destId="{860BC209-19FC-435F-8233-BB763DD29E7A}" srcOrd="0" destOrd="0" parTransId="{210109BB-2EC8-437D-AEB5-5CC9ED3A5966}" sibTransId="{7ADBB43F-31B8-4027-B610-E039B7DD9E7E}"/>
    <dgm:cxn modelId="{11678F10-D47A-4A4B-BB37-5241F651D461}" srcId="{53DEFB4A-110A-4393-B871-924114E4C843}" destId="{8A82143E-47A9-48E6-A8A4-787BB6E2BC02}" srcOrd="2" destOrd="0" parTransId="{54624B5F-FD8B-4233-BEB7-021569D399CE}" sibTransId="{985642B5-D468-4A3E-9896-EF17C1C51543}"/>
    <dgm:cxn modelId="{910DBB1D-6A87-4083-B1CB-2C000600DC4B}" type="presOf" srcId="{860BC209-19FC-435F-8233-BB763DD29E7A}" destId="{E05A0AE3-1725-4E89-95C7-3B0C368D5DDD}" srcOrd="0" destOrd="0" presId="urn:microsoft.com/office/officeart/2005/8/layout/process1"/>
    <dgm:cxn modelId="{0240CB8C-B7F8-4F66-BE2A-2060863789DE}" type="presOf" srcId="{E6816BF3-A400-4DC9-9A17-B53E1E6AB23C}" destId="{39B52ADD-2A1F-487F-8F4B-123D05D358FA}" srcOrd="1" destOrd="0" presId="urn:microsoft.com/office/officeart/2005/8/layout/process1"/>
    <dgm:cxn modelId="{50839E44-5416-48FB-A67B-6D099683BE67}" type="presOf" srcId="{DDEBF606-6642-4062-A23B-87A304175BE4}" destId="{0182A5AC-D0CC-44B7-BD59-3BBAE5D30589}" srcOrd="0" destOrd="0" presId="urn:microsoft.com/office/officeart/2005/8/layout/process1"/>
    <dgm:cxn modelId="{416EF751-FA47-48D6-97C6-525556DC52F5}" type="presOf" srcId="{E6816BF3-A400-4DC9-9A17-B53E1E6AB23C}" destId="{73A79C13-0844-4E47-BB5E-39D03125FBB3}" srcOrd="0" destOrd="0" presId="urn:microsoft.com/office/officeart/2005/8/layout/process1"/>
    <dgm:cxn modelId="{F2809AA9-8CF7-4281-A8C0-B1C5AB6D8F6D}" srcId="{53DEFB4A-110A-4393-B871-924114E4C843}" destId="{DDEBF606-6642-4062-A23B-87A304175BE4}" srcOrd="1" destOrd="0" parTransId="{E7B15815-E097-45D0-9B6E-597F21C1FF89}" sibTransId="{E6816BF3-A400-4DC9-9A17-B53E1E6AB23C}"/>
    <dgm:cxn modelId="{19B3DB7B-4182-4FFC-8383-821720F4B0CC}" type="presOf" srcId="{53DEFB4A-110A-4393-B871-924114E4C843}" destId="{0F9326AA-D654-464F-B116-83E50AA67262}" srcOrd="0" destOrd="0" presId="urn:microsoft.com/office/officeart/2005/8/layout/process1"/>
    <dgm:cxn modelId="{F2A95861-8870-4E38-B6D8-E4F6EB7F7272}" type="presOf" srcId="{8A82143E-47A9-48E6-A8A4-787BB6E2BC02}" destId="{46AFEE62-FB7F-4E93-89F6-52CFC3A1ACB5}" srcOrd="0" destOrd="0" presId="urn:microsoft.com/office/officeart/2005/8/layout/process1"/>
    <dgm:cxn modelId="{2AA52708-7B72-4B57-BBDC-F803CB202C69}" type="presOf" srcId="{7ADBB43F-31B8-4027-B610-E039B7DD9E7E}" destId="{56495C53-5B32-491F-B6EB-7A468056FBB2}" srcOrd="1" destOrd="0" presId="urn:microsoft.com/office/officeart/2005/8/layout/process1"/>
    <dgm:cxn modelId="{06922623-FACB-415A-96AD-60D4633EA255}" type="presParOf" srcId="{0F9326AA-D654-464F-B116-83E50AA67262}" destId="{E05A0AE3-1725-4E89-95C7-3B0C368D5DDD}" srcOrd="0" destOrd="0" presId="urn:microsoft.com/office/officeart/2005/8/layout/process1"/>
    <dgm:cxn modelId="{B66BDA7C-D98F-4C25-AFDB-41F968C69761}" type="presParOf" srcId="{0F9326AA-D654-464F-B116-83E50AA67262}" destId="{5FA046F9-6DF5-4A8B-A5AA-C6DE5FF3E63D}" srcOrd="1" destOrd="0" presId="urn:microsoft.com/office/officeart/2005/8/layout/process1"/>
    <dgm:cxn modelId="{27DE561F-23DE-4889-99D8-33B74DF72CEF}" type="presParOf" srcId="{5FA046F9-6DF5-4A8B-A5AA-C6DE5FF3E63D}" destId="{56495C53-5B32-491F-B6EB-7A468056FBB2}" srcOrd="0" destOrd="0" presId="urn:microsoft.com/office/officeart/2005/8/layout/process1"/>
    <dgm:cxn modelId="{2C680525-A732-4DFC-A39E-6552A2791D3B}" type="presParOf" srcId="{0F9326AA-D654-464F-B116-83E50AA67262}" destId="{0182A5AC-D0CC-44B7-BD59-3BBAE5D30589}" srcOrd="2" destOrd="0" presId="urn:microsoft.com/office/officeart/2005/8/layout/process1"/>
    <dgm:cxn modelId="{0F31E5A2-C6C0-43EF-BE01-1107FEB2733E}" type="presParOf" srcId="{0F9326AA-D654-464F-B116-83E50AA67262}" destId="{73A79C13-0844-4E47-BB5E-39D03125FBB3}" srcOrd="3" destOrd="0" presId="urn:microsoft.com/office/officeart/2005/8/layout/process1"/>
    <dgm:cxn modelId="{1132F744-69B1-4F87-9323-6D079C1858C0}" type="presParOf" srcId="{73A79C13-0844-4E47-BB5E-39D03125FBB3}" destId="{39B52ADD-2A1F-487F-8F4B-123D05D358FA}" srcOrd="0" destOrd="0" presId="urn:microsoft.com/office/officeart/2005/8/layout/process1"/>
    <dgm:cxn modelId="{9AB5899A-5A3D-4681-93A1-9FD5BE6F0797}" type="presParOf" srcId="{0F9326AA-D654-464F-B116-83E50AA67262}" destId="{46AFEE62-FB7F-4E93-89F6-52CFC3A1ACB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5A0AE3-1725-4E89-95C7-3B0C368D5DDD}">
      <dsp:nvSpPr>
        <dsp:cNvPr id="0" name=""/>
        <dsp:cNvSpPr/>
      </dsp:nvSpPr>
      <dsp:spPr>
        <a:xfrm>
          <a:off x="9242" y="1346949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星空小飛碟</a:t>
          </a:r>
          <a:endParaRPr lang="zh-TW" altLang="en-US" sz="4100" kern="1200" dirty="0"/>
        </a:p>
      </dsp:txBody>
      <dsp:txXfrm>
        <a:off x="57787" y="1395494"/>
        <a:ext cx="2665308" cy="1560349"/>
      </dsp:txXfrm>
    </dsp:sp>
    <dsp:sp modelId="{5FA046F9-6DF5-4A8B-A5AA-C6DE5FF3E63D}">
      <dsp:nvSpPr>
        <dsp:cNvPr id="0" name=""/>
        <dsp:cNvSpPr/>
      </dsp:nvSpPr>
      <dsp:spPr>
        <a:xfrm>
          <a:off x="3047880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3047880" y="1970146"/>
        <a:ext cx="409940" cy="411044"/>
      </dsp:txXfrm>
    </dsp:sp>
    <dsp:sp modelId="{0182A5AC-D0CC-44B7-BD59-3BBAE5D30589}">
      <dsp:nvSpPr>
        <dsp:cNvPr id="0" name=""/>
        <dsp:cNvSpPr/>
      </dsp:nvSpPr>
      <dsp:spPr>
        <a:xfrm>
          <a:off x="3876600" y="1346949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幸福碰碰車</a:t>
          </a:r>
          <a:endParaRPr lang="zh-TW" altLang="en-US" sz="4100" kern="1200" dirty="0"/>
        </a:p>
      </dsp:txBody>
      <dsp:txXfrm>
        <a:off x="3925145" y="1395494"/>
        <a:ext cx="2665308" cy="1560349"/>
      </dsp:txXfrm>
    </dsp:sp>
    <dsp:sp modelId="{73A79C13-0844-4E47-BB5E-39D03125FBB3}">
      <dsp:nvSpPr>
        <dsp:cNvPr id="0" name=""/>
        <dsp:cNvSpPr/>
      </dsp:nvSpPr>
      <dsp:spPr>
        <a:xfrm>
          <a:off x="6915239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6915239" y="1970146"/>
        <a:ext cx="409940" cy="411044"/>
      </dsp:txXfrm>
    </dsp:sp>
    <dsp:sp modelId="{46AFEE62-FB7F-4E93-89F6-52CFC3A1ACB5}">
      <dsp:nvSpPr>
        <dsp:cNvPr id="0" name=""/>
        <dsp:cNvSpPr/>
      </dsp:nvSpPr>
      <dsp:spPr>
        <a:xfrm>
          <a:off x="7743958" y="1346949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轉轉咖啡杯</a:t>
          </a:r>
          <a:endParaRPr lang="zh-TW" altLang="en-US" sz="4100" kern="1200" dirty="0"/>
        </a:p>
      </dsp:txBody>
      <dsp:txXfrm>
        <a:off x="7792503" y="1395494"/>
        <a:ext cx="2665308" cy="156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13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107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1504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31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36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19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66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557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85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87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62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100000">
              <a:srgbClr val="00B0F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2861B-E585-4122-B471-D6C69263DDF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A34DA-EAF7-44B1-80CF-34D641A0A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613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兒童新樂園遊樂記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資料檔案    小郭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964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5165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662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4256384"/>
              </p:ext>
            </p:extLst>
          </p:nvPr>
        </p:nvGraphicFramePr>
        <p:xfrm>
          <a:off x="838201" y="1825625"/>
          <a:ext cx="10515603" cy="4549048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9326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0137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7720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772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5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</a:p>
        </p:txBody>
      </p:sp>
      <p:pic>
        <p:nvPicPr>
          <p:cNvPr id="1026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7254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44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2997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5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85109" y="2045970"/>
            <a:ext cx="7981405" cy="448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891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125</Words>
  <Application>Microsoft Office PowerPoint</Application>
  <PresentationFormat>寬螢幕</PresentationFormat>
  <Paragraphs>28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兒童新樂園遊樂記</vt:lpstr>
      <vt:lpstr>規劃</vt:lpstr>
      <vt:lpstr>票價</vt:lpstr>
      <vt:lpstr>轉轉咖啡杯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兒童新樂園遊樂記</dc:title>
  <dc:creator>Windows 使用者</dc:creator>
  <cp:lastModifiedBy>Windows 使用者</cp:lastModifiedBy>
  <cp:revision>10</cp:revision>
  <dcterms:created xsi:type="dcterms:W3CDTF">2022-12-26T02:51:24Z</dcterms:created>
  <dcterms:modified xsi:type="dcterms:W3CDTF">2023-01-16T03:05:43Z</dcterms:modified>
</cp:coreProperties>
</file>