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D0DD17-E2A7-447D-B4A4-A8C149ED075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0D2C59D-3984-4C81-829E-B90871D04B14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94CDD48-E30B-468A-BBE1-984907126DB3}" type="parTrans" cxnId="{0EEC14B1-A088-468F-A0EA-786CB47257DA}">
      <dgm:prSet/>
      <dgm:spPr/>
      <dgm:t>
        <a:bodyPr/>
        <a:lstStyle/>
        <a:p>
          <a:endParaRPr lang="zh-TW" altLang="en-US"/>
        </a:p>
      </dgm:t>
    </dgm:pt>
    <dgm:pt modelId="{8835ACB9-C084-429E-855E-7DABA5D3EA5F}" type="sibTrans" cxnId="{0EEC14B1-A088-468F-A0EA-786CB47257DA}">
      <dgm:prSet/>
      <dgm:spPr/>
      <dgm:t>
        <a:bodyPr/>
        <a:lstStyle/>
        <a:p>
          <a:endParaRPr lang="zh-TW" altLang="en-US"/>
        </a:p>
      </dgm:t>
    </dgm:pt>
    <dgm:pt modelId="{11451BF1-2A8C-404D-9B4B-7AA37A1D40A6}">
      <dgm:prSet phldrT="[文字]"/>
      <dgm:spPr/>
      <dgm:t>
        <a:bodyPr/>
        <a:lstStyle/>
        <a:p>
          <a:r>
            <a:rPr lang="zh-TW" altLang="en-US" dirty="0" smtClean="0"/>
            <a:t>小飛龍 </a:t>
          </a:r>
          <a:endParaRPr lang="zh-TW" altLang="en-US" dirty="0"/>
        </a:p>
      </dgm:t>
    </dgm:pt>
    <dgm:pt modelId="{478640E6-F22B-41F4-A48C-CA04C5F73848}" type="parTrans" cxnId="{AAB062A6-7A82-4ADC-8049-82E7FB229706}">
      <dgm:prSet/>
      <dgm:spPr/>
      <dgm:t>
        <a:bodyPr/>
        <a:lstStyle/>
        <a:p>
          <a:endParaRPr lang="zh-TW" altLang="en-US"/>
        </a:p>
      </dgm:t>
    </dgm:pt>
    <dgm:pt modelId="{AA968CEC-649D-4F19-81A7-EECC568D4165}" type="sibTrans" cxnId="{AAB062A6-7A82-4ADC-8049-82E7FB229706}">
      <dgm:prSet/>
      <dgm:spPr/>
      <dgm:t>
        <a:bodyPr/>
        <a:lstStyle/>
        <a:p>
          <a:endParaRPr lang="zh-TW" altLang="en-US"/>
        </a:p>
      </dgm:t>
    </dgm:pt>
    <dgm:pt modelId="{7E166737-422D-4232-9379-233C102029D5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0E80FA8C-33FD-4436-858A-642E606F3C13}" type="parTrans" cxnId="{FBF4EB06-19CF-4CA4-B428-9793B4A0AF48}">
      <dgm:prSet/>
      <dgm:spPr/>
      <dgm:t>
        <a:bodyPr/>
        <a:lstStyle/>
        <a:p>
          <a:endParaRPr lang="zh-TW" altLang="en-US"/>
        </a:p>
      </dgm:t>
    </dgm:pt>
    <dgm:pt modelId="{C6148F80-F8EB-4CB4-9CAD-1863D655FF67}" type="sibTrans" cxnId="{FBF4EB06-19CF-4CA4-B428-9793B4A0AF48}">
      <dgm:prSet/>
      <dgm:spPr/>
      <dgm:t>
        <a:bodyPr/>
        <a:lstStyle/>
        <a:p>
          <a:endParaRPr lang="zh-TW" altLang="en-US"/>
        </a:p>
      </dgm:t>
    </dgm:pt>
    <dgm:pt modelId="{E9766864-FA1E-4370-A109-8F043AB02236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BE13DDDD-9562-44D8-9AF6-D4B766D3DF3B}" type="parTrans" cxnId="{F64D0384-4540-44F1-92BE-C6B9618425B4}">
      <dgm:prSet/>
      <dgm:spPr/>
      <dgm:t>
        <a:bodyPr/>
        <a:lstStyle/>
        <a:p>
          <a:endParaRPr lang="zh-TW" altLang="en-US"/>
        </a:p>
      </dgm:t>
    </dgm:pt>
    <dgm:pt modelId="{2B3E1B02-2A39-4410-A717-1EF503E30A8E}" type="sibTrans" cxnId="{F64D0384-4540-44F1-92BE-C6B9618425B4}">
      <dgm:prSet/>
      <dgm:spPr/>
      <dgm:t>
        <a:bodyPr/>
        <a:lstStyle/>
        <a:p>
          <a:endParaRPr lang="zh-TW" altLang="en-US"/>
        </a:p>
      </dgm:t>
    </dgm:pt>
    <dgm:pt modelId="{653941DB-4F8D-42DD-A171-97FEB0817F44}" type="pres">
      <dgm:prSet presAssocID="{6FD0DD17-E2A7-447D-B4A4-A8C149ED075A}" presName="Name0" presStyleCnt="0">
        <dgm:presLayoutVars>
          <dgm:dir/>
          <dgm:resizeHandles val="exact"/>
        </dgm:presLayoutVars>
      </dgm:prSet>
      <dgm:spPr/>
    </dgm:pt>
    <dgm:pt modelId="{53E7EA3E-2D74-4D51-992D-C100074C1E49}" type="pres">
      <dgm:prSet presAssocID="{C0D2C59D-3984-4C81-829E-B90871D04B14}" presName="node" presStyleLbl="node1" presStyleIdx="0" presStyleCnt="4" custScaleX="120224" custScaleY="98670" custLinFactX="7465" custLinFactNeighborX="100000" custLinFactNeighborY="-978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A47204-9E18-4AAA-81AA-060788DBB182}" type="pres">
      <dgm:prSet presAssocID="{8835ACB9-C084-429E-855E-7DABA5D3EA5F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B1CA9AC8-B0DC-4B5E-A225-8B5430414CCC}" type="pres">
      <dgm:prSet presAssocID="{8835ACB9-C084-429E-855E-7DABA5D3EA5F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E78E1C84-9C76-4B9F-8E12-580894960B53}" type="pres">
      <dgm:prSet presAssocID="{11451BF1-2A8C-404D-9B4B-7AA37A1D40A6}" presName="node" presStyleLbl="node1" presStyleIdx="1" presStyleCnt="4" custLinFactX="20165" custLinFactNeighborX="100000" custLinFactNeighborY="-853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B68628-7E63-4BDE-B0B6-035872CF1CFB}" type="pres">
      <dgm:prSet presAssocID="{AA968CEC-649D-4F19-81A7-EECC568D4165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B6016C2E-879A-4247-A121-747AA174E10A}" type="pres">
      <dgm:prSet presAssocID="{AA968CEC-649D-4F19-81A7-EECC568D4165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2EEDE891-CCC3-4082-B43A-CD45A5D10DEB}" type="pres">
      <dgm:prSet presAssocID="{7E166737-422D-4232-9379-233C102029D5}" presName="node" presStyleLbl="node1" presStyleIdx="2" presStyleCnt="4" custLinFactX="46141" custLinFactNeighborX="100000" custLinFactNeighborY="-8016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E98654-DE90-4142-8691-077472220E88}" type="pres">
      <dgm:prSet presAssocID="{C6148F80-F8EB-4CB4-9CAD-1863D655FF67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BE104192-CC5F-4870-B804-6458A084CECC}" type="pres">
      <dgm:prSet presAssocID="{C6148F80-F8EB-4CB4-9CAD-1863D655FF67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D9029C25-D545-4F49-9F36-E9ABEC308691}" type="pres">
      <dgm:prSet presAssocID="{E9766864-FA1E-4370-A109-8F043AB02236}" presName="node" presStyleLbl="node1" presStyleIdx="3" presStyleCnt="4" custLinFactX="-16577" custLinFactNeighborX="-100000" custLinFactNeighborY="792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2181E17-74FF-42B0-AFC4-E890620380AC}" type="presOf" srcId="{C6148F80-F8EB-4CB4-9CAD-1863D655FF67}" destId="{BE104192-CC5F-4870-B804-6458A084CECC}" srcOrd="1" destOrd="0" presId="urn:microsoft.com/office/officeart/2005/8/layout/process1"/>
    <dgm:cxn modelId="{1CBCC34F-DEB8-4DF0-BCF2-C18DC684D49F}" type="presOf" srcId="{AA968CEC-649D-4F19-81A7-EECC568D4165}" destId="{85B68628-7E63-4BDE-B0B6-035872CF1CFB}" srcOrd="0" destOrd="0" presId="urn:microsoft.com/office/officeart/2005/8/layout/process1"/>
    <dgm:cxn modelId="{AAB062A6-7A82-4ADC-8049-82E7FB229706}" srcId="{6FD0DD17-E2A7-447D-B4A4-A8C149ED075A}" destId="{11451BF1-2A8C-404D-9B4B-7AA37A1D40A6}" srcOrd="1" destOrd="0" parTransId="{478640E6-F22B-41F4-A48C-CA04C5F73848}" sibTransId="{AA968CEC-649D-4F19-81A7-EECC568D4165}"/>
    <dgm:cxn modelId="{FBF4EB06-19CF-4CA4-B428-9793B4A0AF48}" srcId="{6FD0DD17-E2A7-447D-B4A4-A8C149ED075A}" destId="{7E166737-422D-4232-9379-233C102029D5}" srcOrd="2" destOrd="0" parTransId="{0E80FA8C-33FD-4436-858A-642E606F3C13}" sibTransId="{C6148F80-F8EB-4CB4-9CAD-1863D655FF67}"/>
    <dgm:cxn modelId="{F64D0384-4540-44F1-92BE-C6B9618425B4}" srcId="{6FD0DD17-E2A7-447D-B4A4-A8C149ED075A}" destId="{E9766864-FA1E-4370-A109-8F043AB02236}" srcOrd="3" destOrd="0" parTransId="{BE13DDDD-9562-44D8-9AF6-D4B766D3DF3B}" sibTransId="{2B3E1B02-2A39-4410-A717-1EF503E30A8E}"/>
    <dgm:cxn modelId="{3DB3E3C8-2DF1-4B60-A321-6E6CF872838B}" type="presOf" srcId="{8835ACB9-C084-429E-855E-7DABA5D3EA5F}" destId="{DEA47204-9E18-4AAA-81AA-060788DBB182}" srcOrd="0" destOrd="0" presId="urn:microsoft.com/office/officeart/2005/8/layout/process1"/>
    <dgm:cxn modelId="{A0EC8568-69C5-455B-86FE-B13416EA3EB2}" type="presOf" srcId="{E9766864-FA1E-4370-A109-8F043AB02236}" destId="{D9029C25-D545-4F49-9F36-E9ABEC308691}" srcOrd="0" destOrd="0" presId="urn:microsoft.com/office/officeart/2005/8/layout/process1"/>
    <dgm:cxn modelId="{0EEC14B1-A088-468F-A0EA-786CB47257DA}" srcId="{6FD0DD17-E2A7-447D-B4A4-A8C149ED075A}" destId="{C0D2C59D-3984-4C81-829E-B90871D04B14}" srcOrd="0" destOrd="0" parTransId="{094CDD48-E30B-468A-BBE1-984907126DB3}" sibTransId="{8835ACB9-C084-429E-855E-7DABA5D3EA5F}"/>
    <dgm:cxn modelId="{B5D36D9F-8F1D-471E-8D06-95EF7AD41DB1}" type="presOf" srcId="{6FD0DD17-E2A7-447D-B4A4-A8C149ED075A}" destId="{653941DB-4F8D-42DD-A171-97FEB0817F44}" srcOrd="0" destOrd="0" presId="urn:microsoft.com/office/officeart/2005/8/layout/process1"/>
    <dgm:cxn modelId="{0A8E3BAD-A863-4D88-B210-B8A31D7997DE}" type="presOf" srcId="{C0D2C59D-3984-4C81-829E-B90871D04B14}" destId="{53E7EA3E-2D74-4D51-992D-C100074C1E49}" srcOrd="0" destOrd="0" presId="urn:microsoft.com/office/officeart/2005/8/layout/process1"/>
    <dgm:cxn modelId="{1B6A909B-A548-44D2-9497-03239320363C}" type="presOf" srcId="{8835ACB9-C084-429E-855E-7DABA5D3EA5F}" destId="{B1CA9AC8-B0DC-4B5E-A225-8B5430414CCC}" srcOrd="1" destOrd="0" presId="urn:microsoft.com/office/officeart/2005/8/layout/process1"/>
    <dgm:cxn modelId="{124BB6F3-BCD4-4B12-B953-1AD5C1F78B47}" type="presOf" srcId="{AA968CEC-649D-4F19-81A7-EECC568D4165}" destId="{B6016C2E-879A-4247-A121-747AA174E10A}" srcOrd="1" destOrd="0" presId="urn:microsoft.com/office/officeart/2005/8/layout/process1"/>
    <dgm:cxn modelId="{EE84AEA8-AD32-4E7D-8E51-00CB69438BFC}" type="presOf" srcId="{11451BF1-2A8C-404D-9B4B-7AA37A1D40A6}" destId="{E78E1C84-9C76-4B9F-8E12-580894960B53}" srcOrd="0" destOrd="0" presId="urn:microsoft.com/office/officeart/2005/8/layout/process1"/>
    <dgm:cxn modelId="{F3EA7954-5A38-41DA-BC5E-A7B4A875AB24}" type="presOf" srcId="{7E166737-422D-4232-9379-233C102029D5}" destId="{2EEDE891-CCC3-4082-B43A-CD45A5D10DEB}" srcOrd="0" destOrd="0" presId="urn:microsoft.com/office/officeart/2005/8/layout/process1"/>
    <dgm:cxn modelId="{7E96A861-85B3-4CD3-90E6-4BC331191940}" type="presOf" srcId="{C6148F80-F8EB-4CB4-9CAD-1863D655FF67}" destId="{34E98654-DE90-4142-8691-077472220E88}" srcOrd="0" destOrd="0" presId="urn:microsoft.com/office/officeart/2005/8/layout/process1"/>
    <dgm:cxn modelId="{20D94113-2578-4A79-8D44-9C983D5E5E08}" type="presParOf" srcId="{653941DB-4F8D-42DD-A171-97FEB0817F44}" destId="{53E7EA3E-2D74-4D51-992D-C100074C1E49}" srcOrd="0" destOrd="0" presId="urn:microsoft.com/office/officeart/2005/8/layout/process1"/>
    <dgm:cxn modelId="{D5530FB7-C78D-4B45-9BA8-F2BE6FA3A352}" type="presParOf" srcId="{653941DB-4F8D-42DD-A171-97FEB0817F44}" destId="{DEA47204-9E18-4AAA-81AA-060788DBB182}" srcOrd="1" destOrd="0" presId="urn:microsoft.com/office/officeart/2005/8/layout/process1"/>
    <dgm:cxn modelId="{317AC660-DBDD-4EDB-95A7-D08E23FA10E9}" type="presParOf" srcId="{DEA47204-9E18-4AAA-81AA-060788DBB182}" destId="{B1CA9AC8-B0DC-4B5E-A225-8B5430414CCC}" srcOrd="0" destOrd="0" presId="urn:microsoft.com/office/officeart/2005/8/layout/process1"/>
    <dgm:cxn modelId="{84DD2E90-E38C-425C-8C01-E317B89D7059}" type="presParOf" srcId="{653941DB-4F8D-42DD-A171-97FEB0817F44}" destId="{E78E1C84-9C76-4B9F-8E12-580894960B53}" srcOrd="2" destOrd="0" presId="urn:microsoft.com/office/officeart/2005/8/layout/process1"/>
    <dgm:cxn modelId="{A9D789B2-8A15-4135-841D-4A4FBBF5A7B9}" type="presParOf" srcId="{653941DB-4F8D-42DD-A171-97FEB0817F44}" destId="{85B68628-7E63-4BDE-B0B6-035872CF1CFB}" srcOrd="3" destOrd="0" presId="urn:microsoft.com/office/officeart/2005/8/layout/process1"/>
    <dgm:cxn modelId="{E589E34A-5446-449C-9693-BB171A2825F7}" type="presParOf" srcId="{85B68628-7E63-4BDE-B0B6-035872CF1CFB}" destId="{B6016C2E-879A-4247-A121-747AA174E10A}" srcOrd="0" destOrd="0" presId="urn:microsoft.com/office/officeart/2005/8/layout/process1"/>
    <dgm:cxn modelId="{0F8E4FE6-F1BA-400B-A75F-746A61C67951}" type="presParOf" srcId="{653941DB-4F8D-42DD-A171-97FEB0817F44}" destId="{2EEDE891-CCC3-4082-B43A-CD45A5D10DEB}" srcOrd="4" destOrd="0" presId="urn:microsoft.com/office/officeart/2005/8/layout/process1"/>
    <dgm:cxn modelId="{B74E8766-A5CE-482B-A8BF-175020E91777}" type="presParOf" srcId="{653941DB-4F8D-42DD-A171-97FEB0817F44}" destId="{34E98654-DE90-4142-8691-077472220E88}" srcOrd="5" destOrd="0" presId="urn:microsoft.com/office/officeart/2005/8/layout/process1"/>
    <dgm:cxn modelId="{A419F88D-0A1E-4E74-A734-3B4D6C4C2B7B}" type="presParOf" srcId="{34E98654-DE90-4142-8691-077472220E88}" destId="{BE104192-CC5F-4870-B804-6458A084CECC}" srcOrd="0" destOrd="0" presId="urn:microsoft.com/office/officeart/2005/8/layout/process1"/>
    <dgm:cxn modelId="{5191BB1B-DA3C-4CDC-860A-89D2C5838734}" type="presParOf" srcId="{653941DB-4F8D-42DD-A171-97FEB0817F44}" destId="{D9029C25-D545-4F49-9F36-E9ABEC30869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7EA3E-2D74-4D51-992D-C100074C1E49}">
      <dsp:nvSpPr>
        <dsp:cNvPr id="0" name=""/>
        <dsp:cNvSpPr/>
      </dsp:nvSpPr>
      <dsp:spPr>
        <a:xfrm>
          <a:off x="966646" y="600894"/>
          <a:ext cx="2444672" cy="1203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1001905" y="636153"/>
        <a:ext cx="2374154" cy="1133313"/>
      </dsp:txXfrm>
    </dsp:sp>
    <dsp:sp modelId="{DEA47204-9E18-4AAA-81AA-060788DBB182}">
      <dsp:nvSpPr>
        <dsp:cNvPr id="0" name=""/>
        <dsp:cNvSpPr/>
      </dsp:nvSpPr>
      <dsp:spPr>
        <a:xfrm rot="157516">
          <a:off x="3678924" y="1032015"/>
          <a:ext cx="568554" cy="50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3679003" y="1129408"/>
        <a:ext cx="417267" cy="302574"/>
      </dsp:txXfrm>
    </dsp:sp>
    <dsp:sp modelId="{E78E1C84-9C76-4B9F-8E12-580894960B53}">
      <dsp:nvSpPr>
        <dsp:cNvPr id="0" name=""/>
        <dsp:cNvSpPr/>
      </dsp:nvSpPr>
      <dsp:spPr>
        <a:xfrm>
          <a:off x="4482936" y="744580"/>
          <a:ext cx="2033431" cy="1220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小飛龍 </a:t>
          </a:r>
          <a:endParaRPr lang="zh-TW" altLang="en-US" sz="3000" kern="1200" dirty="0"/>
        </a:p>
      </dsp:txBody>
      <dsp:txXfrm>
        <a:off x="4518670" y="780314"/>
        <a:ext cx="1961963" cy="1148590"/>
      </dsp:txXfrm>
    </dsp:sp>
    <dsp:sp modelId="{85B68628-7E63-4BDE-B0B6-035872CF1CFB}">
      <dsp:nvSpPr>
        <dsp:cNvPr id="0" name=""/>
        <dsp:cNvSpPr/>
      </dsp:nvSpPr>
      <dsp:spPr>
        <a:xfrm rot="64652">
          <a:off x="6851699" y="1134583"/>
          <a:ext cx="711161" cy="50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6851712" y="1234018"/>
        <a:ext cx="559874" cy="302574"/>
      </dsp:txXfrm>
    </dsp:sp>
    <dsp:sp modelId="{2EEDE891-CCC3-4082-B43A-CD45A5D10DEB}">
      <dsp:nvSpPr>
        <dsp:cNvPr id="0" name=""/>
        <dsp:cNvSpPr/>
      </dsp:nvSpPr>
      <dsp:spPr>
        <a:xfrm>
          <a:off x="7857944" y="808060"/>
          <a:ext cx="2033431" cy="1220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幸福碰碰車</a:t>
          </a:r>
          <a:endParaRPr lang="zh-TW" altLang="en-US" sz="3000" kern="1200" dirty="0"/>
        </a:p>
      </dsp:txBody>
      <dsp:txXfrm>
        <a:off x="7893678" y="843794"/>
        <a:ext cx="1961963" cy="1148590"/>
      </dsp:txXfrm>
    </dsp:sp>
    <dsp:sp modelId="{34E98654-DE90-4142-8691-077472220E88}">
      <dsp:nvSpPr>
        <dsp:cNvPr id="0" name=""/>
        <dsp:cNvSpPr/>
      </dsp:nvSpPr>
      <dsp:spPr>
        <a:xfrm rot="5497687">
          <a:off x="8654674" y="2149038"/>
          <a:ext cx="384085" cy="50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713923" y="2192307"/>
        <a:ext cx="268860" cy="302574"/>
      </dsp:txXfrm>
    </dsp:sp>
    <dsp:sp modelId="{D9029C25-D545-4F49-9F36-E9ABEC308691}">
      <dsp:nvSpPr>
        <dsp:cNvPr id="0" name=""/>
        <dsp:cNvSpPr/>
      </dsp:nvSpPr>
      <dsp:spPr>
        <a:xfrm>
          <a:off x="7802676" y="2752516"/>
          <a:ext cx="2033431" cy="1220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回家</a:t>
          </a:r>
          <a:endParaRPr lang="zh-TW" altLang="en-US" sz="3000" kern="1200" dirty="0"/>
        </a:p>
      </dsp:txBody>
      <dsp:txXfrm>
        <a:off x="7838410" y="2788250"/>
        <a:ext cx="1961963" cy="1148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26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36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55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59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730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60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03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71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30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4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05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3000F-57C5-4191-B8C3-87EAAC7D90C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C6230-5869-4765-95B8-9586170F1C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82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兒童新樂園遊玩記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資料檔案  </a:t>
            </a:r>
            <a:r>
              <a:rPr lang="zh-TW" altLang="en-US" dirty="0" smtClean="0"/>
              <a:t>皮卡丘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867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106713"/>
              </p:ext>
            </p:extLst>
          </p:nvPr>
        </p:nvGraphicFramePr>
        <p:xfrm>
          <a:off x="365760" y="1384663"/>
          <a:ext cx="10988040" cy="479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047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623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6187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5826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914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914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海洋總動員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以海洋生物為載具造型的音樂馬車，上方有多樣臺灣海域之海洋生物彩繪圖案，以增加小朋友的教育認識。</a:t>
            </a:r>
          </a:p>
          <a:p>
            <a:endParaRPr lang="zh-TW" altLang="en-US"/>
          </a:p>
          <a:p>
            <a:r>
              <a:rPr lang="zh-TW" altLang="en-US"/>
              <a:t>尖叫指數</a:t>
            </a:r>
          </a:p>
          <a:p>
            <a:r>
              <a:rPr lang="zh-TW" altLang="en-US"/>
              <a:t>⚡☁☁☁☁</a:t>
            </a:r>
            <a:endParaRPr lang="zh-TW" altLang="en-US" dirty="0"/>
          </a:p>
        </p:txBody>
      </p:sp>
      <p:pic>
        <p:nvPicPr>
          <p:cNvPr id="1026" name="Picture 2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63" y="1969675"/>
            <a:ext cx="4694200" cy="351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16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摩天輪直徑</a:t>
            </a:r>
            <a:r>
              <a:rPr lang="en-US" altLang="zh-TW"/>
              <a:t>40</a:t>
            </a:r>
            <a:r>
              <a:rPr lang="zh-TW" altLang="en-US"/>
              <a:t>公尺並設有</a:t>
            </a:r>
            <a:r>
              <a:rPr lang="en-US" altLang="zh-TW"/>
              <a:t>27</a:t>
            </a:r>
            <a:r>
              <a:rPr lang="zh-TW" altLang="en-US"/>
              <a:t>個座艙，為園區主要地標，搭乘時可鳥瞰臺北盆地之美景。</a:t>
            </a:r>
          </a:p>
          <a:p>
            <a:endParaRPr lang="zh-TW" altLang="en-US"/>
          </a:p>
          <a:p>
            <a:r>
              <a:rPr lang="zh-TW" altLang="en-US"/>
              <a:t>尖叫指數</a:t>
            </a:r>
          </a:p>
          <a:p>
            <a:r>
              <a:rPr lang="zh-TW" altLang="en-US"/>
              <a:t>⚡⚡☁☁☁</a:t>
            </a:r>
            <a:endParaRPr lang="zh-TW" altLang="en-US" dirty="0"/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38" y="2363538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65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3899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23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167</Words>
  <Application>Microsoft Office PowerPoint</Application>
  <PresentationFormat>寬螢幕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兒童新樂園遊玩記</vt:lpstr>
      <vt:lpstr>規劃</vt:lpstr>
      <vt:lpstr>票價</vt:lpstr>
      <vt:lpstr>海洋總動員</vt:lpstr>
      <vt:lpstr>摩天輪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11</cp:revision>
  <dcterms:created xsi:type="dcterms:W3CDTF">2022-12-26T02:51:20Z</dcterms:created>
  <dcterms:modified xsi:type="dcterms:W3CDTF">2023-01-16T03:09:57Z</dcterms:modified>
</cp:coreProperties>
</file>