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>
        <p:scale>
          <a:sx n="60" d="100"/>
          <a:sy n="60" d="100"/>
        </p:scale>
        <p:origin x="37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C9F7-DD5A-4A2B-9BCC-7321F177C9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7621-13D6-4244-83C5-5124B47B6C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8901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C9F7-DD5A-4A2B-9BCC-7321F177C9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7621-13D6-4244-83C5-5124B47B6C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0430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C9F7-DD5A-4A2B-9BCC-7321F177C9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7621-13D6-4244-83C5-5124B47B6C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7148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C9F7-DD5A-4A2B-9BCC-7321F177C9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7621-13D6-4244-83C5-5124B47B6C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7023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C9F7-DD5A-4A2B-9BCC-7321F177C9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7621-13D6-4244-83C5-5124B47B6C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329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C9F7-DD5A-4A2B-9BCC-7321F177C9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7621-13D6-4244-83C5-5124B47B6C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0616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C9F7-DD5A-4A2B-9BCC-7321F177C9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7621-13D6-4244-83C5-5124B47B6C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439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C9F7-DD5A-4A2B-9BCC-7321F177C9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7621-13D6-4244-83C5-5124B47B6C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4258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C9F7-DD5A-4A2B-9BCC-7321F177C9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7621-13D6-4244-83C5-5124B47B6C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8855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C9F7-DD5A-4A2B-9BCC-7321F177C9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7621-13D6-4244-83C5-5124B47B6C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1036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C9F7-DD5A-4A2B-9BCC-7321F177C9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27621-13D6-4244-83C5-5124B47B6C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99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7C9F7-DD5A-4A2B-9BCC-7321F177C9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27621-13D6-4244-83C5-5124B47B6C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8249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0</Words>
  <Application>Microsoft Office PowerPoint</Application>
  <PresentationFormat>寬螢幕</PresentationFormat>
  <Paragraphs>0</Paragraphs>
  <Slides>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0</vt:i4>
      </vt:variant>
    </vt:vector>
  </HeadingPairs>
  <TitlesOfParts>
    <vt:vector size="5" baseType="lpstr">
      <vt:lpstr>新細明體</vt:lpstr>
      <vt:lpstr>Arial</vt:lpstr>
      <vt:lpstr>Calibri</vt:lpstr>
      <vt:lpstr>Calibri Light</vt:lpstr>
      <vt:lpstr>Office 佈景主題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兒童新樂園遊玩</dc:title>
  <dc:creator>Windows 使用者</dc:creator>
  <cp:lastModifiedBy>Windows 使用者</cp:lastModifiedBy>
  <cp:revision>10</cp:revision>
  <dcterms:created xsi:type="dcterms:W3CDTF">2022-12-26T02:51:55Z</dcterms:created>
  <dcterms:modified xsi:type="dcterms:W3CDTF">2023-01-16T03:11:10Z</dcterms:modified>
</cp:coreProperties>
</file>