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B165AA-3714-4F31-9FFE-D3746604D691}" type="doc">
      <dgm:prSet loTypeId="urn:microsoft.com/office/officeart/2005/8/layout/process5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AD15E323-2DE4-40A3-A1D7-9454DA08FAFE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39E56494-DFE1-4A55-902A-ACF558A32986}" type="parTrans" cxnId="{0022AEC2-B365-419C-92F4-B5C38121CAC1}">
      <dgm:prSet/>
      <dgm:spPr/>
      <dgm:t>
        <a:bodyPr/>
        <a:lstStyle/>
        <a:p>
          <a:endParaRPr lang="zh-TW" altLang="en-US"/>
        </a:p>
      </dgm:t>
    </dgm:pt>
    <dgm:pt modelId="{82525169-FD9A-465A-99D0-33016B9362AE}" type="sibTrans" cxnId="{0022AEC2-B365-419C-92F4-B5C38121CAC1}">
      <dgm:prSet/>
      <dgm:spPr/>
      <dgm:t>
        <a:bodyPr/>
        <a:lstStyle/>
        <a:p>
          <a:endParaRPr lang="zh-TW" altLang="en-US"/>
        </a:p>
      </dgm:t>
    </dgm:pt>
    <dgm:pt modelId="{1CF1006F-53E8-44D5-BDF2-E4D10ADE64C7}">
      <dgm:prSet phldrT="[文字]"/>
      <dgm:spPr>
        <a:gradFill rotWithShape="0">
          <a:gsLst>
            <a:gs pos="29000">
              <a:srgbClr val="FF0000"/>
            </a:gs>
            <a:gs pos="62000">
              <a:schemeClr val="accent4">
                <a:hueOff val="2079139"/>
                <a:satOff val="-9594"/>
                <a:lumOff val="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079139"/>
                <a:satOff val="-9594"/>
                <a:lumOff val="353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zh-TW" altLang="en-US" dirty="0" smtClean="0"/>
            <a:t>海洋總動員</a:t>
          </a:r>
          <a:endParaRPr lang="zh-TW" altLang="en-US" dirty="0"/>
        </a:p>
      </dgm:t>
    </dgm:pt>
    <dgm:pt modelId="{1CC738F5-30BC-4BA5-B21F-B8BCFC559D9E}" type="parTrans" cxnId="{01BE0537-6983-4C46-96E1-ADF61669D031}">
      <dgm:prSet/>
      <dgm:spPr/>
      <dgm:t>
        <a:bodyPr/>
        <a:lstStyle/>
        <a:p>
          <a:endParaRPr lang="zh-TW" altLang="en-US"/>
        </a:p>
      </dgm:t>
    </dgm:pt>
    <dgm:pt modelId="{F74EA03A-FDA3-443D-B9E7-4C08CCCE713B}" type="sibTrans" cxnId="{01BE0537-6983-4C46-96E1-ADF61669D031}">
      <dgm:prSet/>
      <dgm:spPr/>
      <dgm:t>
        <a:bodyPr/>
        <a:lstStyle/>
        <a:p>
          <a:endParaRPr lang="zh-TW" altLang="en-US"/>
        </a:p>
      </dgm:t>
    </dgm:pt>
    <dgm:pt modelId="{2AAD92F4-D421-4259-909B-6039E330E332}">
      <dgm:prSet phldrT="[文字]"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D8DEB874-BFD5-4920-AC8B-9830806C8AC4}" type="parTrans" cxnId="{E610B33B-AF73-45C7-ADC3-C1C48E610277}">
      <dgm:prSet/>
      <dgm:spPr/>
      <dgm:t>
        <a:bodyPr/>
        <a:lstStyle/>
        <a:p>
          <a:endParaRPr lang="zh-TW" altLang="en-US"/>
        </a:p>
      </dgm:t>
    </dgm:pt>
    <dgm:pt modelId="{BA64C385-C7AB-4CD6-B23F-624502CEA1EA}" type="sibTrans" cxnId="{E610B33B-AF73-45C7-ADC3-C1C48E610277}">
      <dgm:prSet/>
      <dgm:spPr/>
      <dgm:t>
        <a:bodyPr/>
        <a:lstStyle/>
        <a:p>
          <a:endParaRPr lang="zh-TW" altLang="en-US"/>
        </a:p>
      </dgm:t>
    </dgm:pt>
    <dgm:pt modelId="{9EF8266A-F0F3-491D-98E4-5FE89C8B8DAE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F6853EFC-845D-43BE-B650-8563ED2B7D60}" type="parTrans" cxnId="{7B1C57C6-BA99-4207-9D38-F69597013DEC}">
      <dgm:prSet/>
      <dgm:spPr/>
      <dgm:t>
        <a:bodyPr/>
        <a:lstStyle/>
        <a:p>
          <a:endParaRPr lang="zh-TW" altLang="en-US"/>
        </a:p>
      </dgm:t>
    </dgm:pt>
    <dgm:pt modelId="{AB6350FA-6691-45AD-B314-2D91297CBC52}" type="sibTrans" cxnId="{7B1C57C6-BA99-4207-9D38-F69597013DEC}">
      <dgm:prSet/>
      <dgm:spPr/>
      <dgm:t>
        <a:bodyPr/>
        <a:lstStyle/>
        <a:p>
          <a:endParaRPr lang="zh-TW" altLang="en-US"/>
        </a:p>
      </dgm:t>
    </dgm:pt>
    <dgm:pt modelId="{01705A01-63DF-4A19-8887-FC1F6B8311B1}">
      <dgm:prSet phldrT="[文字]"/>
      <dgm:spPr>
        <a:gradFill rotWithShape="0">
          <a:gsLst>
            <a:gs pos="49000">
              <a:srgbClr val="FFFF00"/>
            </a:gs>
            <a:gs pos="9000">
              <a:schemeClr val="accent4">
                <a:hueOff val="8316554"/>
                <a:satOff val="-38374"/>
                <a:lumOff val="141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09B3A473-8E4D-489A-921D-F413E9CA9F02}" type="parTrans" cxnId="{4C88AF7F-0BE9-47E2-A697-509BDBFC7092}">
      <dgm:prSet/>
      <dgm:spPr/>
      <dgm:t>
        <a:bodyPr/>
        <a:lstStyle/>
        <a:p>
          <a:endParaRPr lang="zh-TW" altLang="en-US"/>
        </a:p>
      </dgm:t>
    </dgm:pt>
    <dgm:pt modelId="{A0BA8CD8-D0E1-45A9-9327-9F8557B91D4B}" type="sibTrans" cxnId="{4C88AF7F-0BE9-47E2-A697-509BDBFC7092}">
      <dgm:prSet/>
      <dgm:spPr/>
      <dgm:t>
        <a:bodyPr/>
        <a:lstStyle/>
        <a:p>
          <a:endParaRPr lang="zh-TW" altLang="en-US"/>
        </a:p>
      </dgm:t>
    </dgm:pt>
    <dgm:pt modelId="{03ECB588-267D-4415-80F8-6C69215B326F}">
      <dgm:prSet phldrT="[文字]"/>
      <dgm:spPr/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187E6B07-1857-41AD-BD3D-B5C847446E0D}" type="parTrans" cxnId="{37FFF1B9-98E0-438F-A9C6-E5AD7A1383BA}">
      <dgm:prSet/>
      <dgm:spPr/>
      <dgm:t>
        <a:bodyPr/>
        <a:lstStyle/>
        <a:p>
          <a:endParaRPr lang="zh-TW" altLang="en-US"/>
        </a:p>
      </dgm:t>
    </dgm:pt>
    <dgm:pt modelId="{C9FB3FA4-AC92-4714-B0EA-2F84FA06E053}" type="sibTrans" cxnId="{37FFF1B9-98E0-438F-A9C6-E5AD7A1383BA}">
      <dgm:prSet/>
      <dgm:spPr/>
      <dgm:t>
        <a:bodyPr/>
        <a:lstStyle/>
        <a:p>
          <a:endParaRPr lang="zh-TW" altLang="en-US"/>
        </a:p>
      </dgm:t>
    </dgm:pt>
    <dgm:pt modelId="{CC4F2F2B-352B-4C86-A146-D4AAC1BB1889}" type="pres">
      <dgm:prSet presAssocID="{F6B165AA-3714-4F31-9FFE-D3746604D69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0D0F998-E898-4C20-883F-4E912F50565F}" type="pres">
      <dgm:prSet presAssocID="{AD15E323-2DE4-40A3-A1D7-9454DA08FAF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8D5307-8701-4EC5-935F-82BB9CE30C1F}" type="pres">
      <dgm:prSet presAssocID="{82525169-FD9A-465A-99D0-33016B9362AE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9F236FDE-BF31-46D5-9775-011E75D4B77A}" type="pres">
      <dgm:prSet presAssocID="{82525169-FD9A-465A-99D0-33016B9362AE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C749E935-BBE9-4C81-B806-A97460B9D94E}" type="pres">
      <dgm:prSet presAssocID="{1CF1006F-53E8-44D5-BDF2-E4D10ADE64C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16EF8D-525C-423D-BF19-F5D48DC943DD}" type="pres">
      <dgm:prSet presAssocID="{F74EA03A-FDA3-443D-B9E7-4C08CCCE713B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16F1C990-E156-4988-815E-C007998B5076}" type="pres">
      <dgm:prSet presAssocID="{F74EA03A-FDA3-443D-B9E7-4C08CCCE713B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790847A9-4043-4EE3-A16D-8E066C0014B7}" type="pres">
      <dgm:prSet presAssocID="{2AAD92F4-D421-4259-909B-6039E330E33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C09252-3B75-48C0-A4D5-5B7E7033F3B0}" type="pres">
      <dgm:prSet presAssocID="{BA64C385-C7AB-4CD6-B23F-624502CEA1EA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3083A23B-F413-4E26-A1E2-AFDA5A54BE5F}" type="pres">
      <dgm:prSet presAssocID="{BA64C385-C7AB-4CD6-B23F-624502CEA1EA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72D60E53-DF6A-46D3-94D1-85C61B210709}" type="pres">
      <dgm:prSet presAssocID="{9EF8266A-F0F3-491D-98E4-5FE89C8B8DA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48ACE6-95F6-4DF6-BF29-C8747A313F65}" type="pres">
      <dgm:prSet presAssocID="{AB6350FA-6691-45AD-B314-2D91297CBC52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1ED7F77A-87F7-43C3-AC30-032696935AD0}" type="pres">
      <dgm:prSet presAssocID="{AB6350FA-6691-45AD-B314-2D91297CBC52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E5235EEB-2184-4CDE-909C-5D12B87410C8}" type="pres">
      <dgm:prSet presAssocID="{01705A01-63DF-4A19-8887-FC1F6B8311B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B058B5-0F57-4E24-BCFF-37C85D240F65}" type="pres">
      <dgm:prSet presAssocID="{A0BA8CD8-D0E1-45A9-9327-9F8557B91D4B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2FF79F18-B9A3-4A8D-BC67-B8AD73987016}" type="pres">
      <dgm:prSet presAssocID="{A0BA8CD8-D0E1-45A9-9327-9F8557B91D4B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2C423EA1-6AC0-43D7-B34D-8D7311F5CFF5}" type="pres">
      <dgm:prSet presAssocID="{03ECB588-267D-4415-80F8-6C69215B326F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056114C-791A-4B6E-A026-F678C4D3A8DE}" type="presOf" srcId="{1CF1006F-53E8-44D5-BDF2-E4D10ADE64C7}" destId="{C749E935-BBE9-4C81-B806-A97460B9D94E}" srcOrd="0" destOrd="0" presId="urn:microsoft.com/office/officeart/2005/8/layout/process5"/>
    <dgm:cxn modelId="{77C768EE-D5BF-4063-B8A3-32145E39593D}" type="presOf" srcId="{BA64C385-C7AB-4CD6-B23F-624502CEA1EA}" destId="{6FC09252-3B75-48C0-A4D5-5B7E7033F3B0}" srcOrd="0" destOrd="0" presId="urn:microsoft.com/office/officeart/2005/8/layout/process5"/>
    <dgm:cxn modelId="{05D04755-0BE9-4BFA-80D5-C44745EADB62}" type="presOf" srcId="{01705A01-63DF-4A19-8887-FC1F6B8311B1}" destId="{E5235EEB-2184-4CDE-909C-5D12B87410C8}" srcOrd="0" destOrd="0" presId="urn:microsoft.com/office/officeart/2005/8/layout/process5"/>
    <dgm:cxn modelId="{0E35E9C9-6EDE-4C2D-B6B4-7B37B84F3E1E}" type="presOf" srcId="{F6B165AA-3714-4F31-9FFE-D3746604D691}" destId="{CC4F2F2B-352B-4C86-A146-D4AAC1BB1889}" srcOrd="0" destOrd="0" presId="urn:microsoft.com/office/officeart/2005/8/layout/process5"/>
    <dgm:cxn modelId="{4E3D59B3-EA13-470B-8300-37269450E2D9}" type="presOf" srcId="{2AAD92F4-D421-4259-909B-6039E330E332}" destId="{790847A9-4043-4EE3-A16D-8E066C0014B7}" srcOrd="0" destOrd="0" presId="urn:microsoft.com/office/officeart/2005/8/layout/process5"/>
    <dgm:cxn modelId="{E2336F9E-A31A-478E-8846-E2CEE29386DE}" type="presOf" srcId="{03ECB588-267D-4415-80F8-6C69215B326F}" destId="{2C423EA1-6AC0-43D7-B34D-8D7311F5CFF5}" srcOrd="0" destOrd="0" presId="urn:microsoft.com/office/officeart/2005/8/layout/process5"/>
    <dgm:cxn modelId="{6B9A44D8-78CE-4139-BEE6-6EE36B7A277F}" type="presOf" srcId="{A0BA8CD8-D0E1-45A9-9327-9F8557B91D4B}" destId="{3BB058B5-0F57-4E24-BCFF-37C85D240F65}" srcOrd="0" destOrd="0" presId="urn:microsoft.com/office/officeart/2005/8/layout/process5"/>
    <dgm:cxn modelId="{7B1C57C6-BA99-4207-9D38-F69597013DEC}" srcId="{F6B165AA-3714-4F31-9FFE-D3746604D691}" destId="{9EF8266A-F0F3-491D-98E4-5FE89C8B8DAE}" srcOrd="3" destOrd="0" parTransId="{F6853EFC-845D-43BE-B650-8563ED2B7D60}" sibTransId="{AB6350FA-6691-45AD-B314-2D91297CBC52}"/>
    <dgm:cxn modelId="{639F6067-58D7-4344-972A-A58EB957A832}" type="presOf" srcId="{9EF8266A-F0F3-491D-98E4-5FE89C8B8DAE}" destId="{72D60E53-DF6A-46D3-94D1-85C61B210709}" srcOrd="0" destOrd="0" presId="urn:microsoft.com/office/officeart/2005/8/layout/process5"/>
    <dgm:cxn modelId="{7A483750-DFC9-47A7-BDFB-AF67EEA2AA77}" type="presOf" srcId="{AB6350FA-6691-45AD-B314-2D91297CBC52}" destId="{F848ACE6-95F6-4DF6-BF29-C8747A313F65}" srcOrd="0" destOrd="0" presId="urn:microsoft.com/office/officeart/2005/8/layout/process5"/>
    <dgm:cxn modelId="{4C88AF7F-0BE9-47E2-A697-509BDBFC7092}" srcId="{F6B165AA-3714-4F31-9FFE-D3746604D691}" destId="{01705A01-63DF-4A19-8887-FC1F6B8311B1}" srcOrd="4" destOrd="0" parTransId="{09B3A473-8E4D-489A-921D-F413E9CA9F02}" sibTransId="{A0BA8CD8-D0E1-45A9-9327-9F8557B91D4B}"/>
    <dgm:cxn modelId="{6EC68CFF-66CC-4C22-8CFA-6BCFABC588C9}" type="presOf" srcId="{AB6350FA-6691-45AD-B314-2D91297CBC52}" destId="{1ED7F77A-87F7-43C3-AC30-032696935AD0}" srcOrd="1" destOrd="0" presId="urn:microsoft.com/office/officeart/2005/8/layout/process5"/>
    <dgm:cxn modelId="{29624FEF-084B-4C76-8921-E8E83CFB1B6E}" type="presOf" srcId="{F74EA03A-FDA3-443D-B9E7-4C08CCCE713B}" destId="{16F1C990-E156-4988-815E-C007998B5076}" srcOrd="1" destOrd="0" presId="urn:microsoft.com/office/officeart/2005/8/layout/process5"/>
    <dgm:cxn modelId="{35E63F23-FDDE-4610-BE0D-C699AB98A8C1}" type="presOf" srcId="{AD15E323-2DE4-40A3-A1D7-9454DA08FAFE}" destId="{D0D0F998-E898-4C20-883F-4E912F50565F}" srcOrd="0" destOrd="0" presId="urn:microsoft.com/office/officeart/2005/8/layout/process5"/>
    <dgm:cxn modelId="{01BE0537-6983-4C46-96E1-ADF61669D031}" srcId="{F6B165AA-3714-4F31-9FFE-D3746604D691}" destId="{1CF1006F-53E8-44D5-BDF2-E4D10ADE64C7}" srcOrd="1" destOrd="0" parTransId="{1CC738F5-30BC-4BA5-B21F-B8BCFC559D9E}" sibTransId="{F74EA03A-FDA3-443D-B9E7-4C08CCCE713B}"/>
    <dgm:cxn modelId="{0022AEC2-B365-419C-92F4-B5C38121CAC1}" srcId="{F6B165AA-3714-4F31-9FFE-D3746604D691}" destId="{AD15E323-2DE4-40A3-A1D7-9454DA08FAFE}" srcOrd="0" destOrd="0" parTransId="{39E56494-DFE1-4A55-902A-ACF558A32986}" sibTransId="{82525169-FD9A-465A-99D0-33016B9362AE}"/>
    <dgm:cxn modelId="{37FFF1B9-98E0-438F-A9C6-E5AD7A1383BA}" srcId="{F6B165AA-3714-4F31-9FFE-D3746604D691}" destId="{03ECB588-267D-4415-80F8-6C69215B326F}" srcOrd="5" destOrd="0" parTransId="{187E6B07-1857-41AD-BD3D-B5C847446E0D}" sibTransId="{C9FB3FA4-AC92-4714-B0EA-2F84FA06E053}"/>
    <dgm:cxn modelId="{D397E89B-615A-4DEF-A011-0302F35DA251}" type="presOf" srcId="{82525169-FD9A-465A-99D0-33016B9362AE}" destId="{158D5307-8701-4EC5-935F-82BB9CE30C1F}" srcOrd="0" destOrd="0" presId="urn:microsoft.com/office/officeart/2005/8/layout/process5"/>
    <dgm:cxn modelId="{7C8BBA40-92A7-495B-BCB1-361D319BA191}" type="presOf" srcId="{F74EA03A-FDA3-443D-B9E7-4C08CCCE713B}" destId="{DC16EF8D-525C-423D-BF19-F5D48DC943DD}" srcOrd="0" destOrd="0" presId="urn:microsoft.com/office/officeart/2005/8/layout/process5"/>
    <dgm:cxn modelId="{A990D573-E32C-4616-A447-554188EE40AB}" type="presOf" srcId="{BA64C385-C7AB-4CD6-B23F-624502CEA1EA}" destId="{3083A23B-F413-4E26-A1E2-AFDA5A54BE5F}" srcOrd="1" destOrd="0" presId="urn:microsoft.com/office/officeart/2005/8/layout/process5"/>
    <dgm:cxn modelId="{E610B33B-AF73-45C7-ADC3-C1C48E610277}" srcId="{F6B165AA-3714-4F31-9FFE-D3746604D691}" destId="{2AAD92F4-D421-4259-909B-6039E330E332}" srcOrd="2" destOrd="0" parTransId="{D8DEB874-BFD5-4920-AC8B-9830806C8AC4}" sibTransId="{BA64C385-C7AB-4CD6-B23F-624502CEA1EA}"/>
    <dgm:cxn modelId="{3C9D7FE1-6FD1-4920-A29B-879A684D8409}" type="presOf" srcId="{82525169-FD9A-465A-99D0-33016B9362AE}" destId="{9F236FDE-BF31-46D5-9775-011E75D4B77A}" srcOrd="1" destOrd="0" presId="urn:microsoft.com/office/officeart/2005/8/layout/process5"/>
    <dgm:cxn modelId="{68CABF0B-7FE2-4D25-980D-24D36238790E}" type="presOf" srcId="{A0BA8CD8-D0E1-45A9-9327-9F8557B91D4B}" destId="{2FF79F18-B9A3-4A8D-BC67-B8AD73987016}" srcOrd="1" destOrd="0" presId="urn:microsoft.com/office/officeart/2005/8/layout/process5"/>
    <dgm:cxn modelId="{7576EF4B-6E3B-400D-B2A4-E5C5D54659DC}" type="presParOf" srcId="{CC4F2F2B-352B-4C86-A146-D4AAC1BB1889}" destId="{D0D0F998-E898-4C20-883F-4E912F50565F}" srcOrd="0" destOrd="0" presId="urn:microsoft.com/office/officeart/2005/8/layout/process5"/>
    <dgm:cxn modelId="{8B428E5B-8083-4689-A529-A0C18C1EF222}" type="presParOf" srcId="{CC4F2F2B-352B-4C86-A146-D4AAC1BB1889}" destId="{158D5307-8701-4EC5-935F-82BB9CE30C1F}" srcOrd="1" destOrd="0" presId="urn:microsoft.com/office/officeart/2005/8/layout/process5"/>
    <dgm:cxn modelId="{D7F6147A-B008-43D8-8CDA-9A295AF03925}" type="presParOf" srcId="{158D5307-8701-4EC5-935F-82BB9CE30C1F}" destId="{9F236FDE-BF31-46D5-9775-011E75D4B77A}" srcOrd="0" destOrd="0" presId="urn:microsoft.com/office/officeart/2005/8/layout/process5"/>
    <dgm:cxn modelId="{C63D3968-7EAF-4B9A-8D67-E0FCC2A080FC}" type="presParOf" srcId="{CC4F2F2B-352B-4C86-A146-D4AAC1BB1889}" destId="{C749E935-BBE9-4C81-B806-A97460B9D94E}" srcOrd="2" destOrd="0" presId="urn:microsoft.com/office/officeart/2005/8/layout/process5"/>
    <dgm:cxn modelId="{4C9783AB-6461-46DA-8428-3A98DF5D5143}" type="presParOf" srcId="{CC4F2F2B-352B-4C86-A146-D4AAC1BB1889}" destId="{DC16EF8D-525C-423D-BF19-F5D48DC943DD}" srcOrd="3" destOrd="0" presId="urn:microsoft.com/office/officeart/2005/8/layout/process5"/>
    <dgm:cxn modelId="{052E3BDB-126E-471B-A12E-91658378C7FC}" type="presParOf" srcId="{DC16EF8D-525C-423D-BF19-F5D48DC943DD}" destId="{16F1C990-E156-4988-815E-C007998B5076}" srcOrd="0" destOrd="0" presId="urn:microsoft.com/office/officeart/2005/8/layout/process5"/>
    <dgm:cxn modelId="{5358235C-F17E-43DE-9EA7-8E0BB5E31358}" type="presParOf" srcId="{CC4F2F2B-352B-4C86-A146-D4AAC1BB1889}" destId="{790847A9-4043-4EE3-A16D-8E066C0014B7}" srcOrd="4" destOrd="0" presId="urn:microsoft.com/office/officeart/2005/8/layout/process5"/>
    <dgm:cxn modelId="{E0023461-B0DE-4456-B26F-EA521AD41DE6}" type="presParOf" srcId="{CC4F2F2B-352B-4C86-A146-D4AAC1BB1889}" destId="{6FC09252-3B75-48C0-A4D5-5B7E7033F3B0}" srcOrd="5" destOrd="0" presId="urn:microsoft.com/office/officeart/2005/8/layout/process5"/>
    <dgm:cxn modelId="{4AC93A21-A866-4569-9235-32D36A1652B4}" type="presParOf" srcId="{6FC09252-3B75-48C0-A4D5-5B7E7033F3B0}" destId="{3083A23B-F413-4E26-A1E2-AFDA5A54BE5F}" srcOrd="0" destOrd="0" presId="urn:microsoft.com/office/officeart/2005/8/layout/process5"/>
    <dgm:cxn modelId="{41FB7DF1-4226-487C-8333-B64C5D5F7A5B}" type="presParOf" srcId="{CC4F2F2B-352B-4C86-A146-D4AAC1BB1889}" destId="{72D60E53-DF6A-46D3-94D1-85C61B210709}" srcOrd="6" destOrd="0" presId="urn:microsoft.com/office/officeart/2005/8/layout/process5"/>
    <dgm:cxn modelId="{4F6AF778-515D-4104-8485-1E9DBAAF2041}" type="presParOf" srcId="{CC4F2F2B-352B-4C86-A146-D4AAC1BB1889}" destId="{F848ACE6-95F6-4DF6-BF29-C8747A313F65}" srcOrd="7" destOrd="0" presId="urn:microsoft.com/office/officeart/2005/8/layout/process5"/>
    <dgm:cxn modelId="{DC8BC424-287A-4CB1-ADF8-4BBD5418BF99}" type="presParOf" srcId="{F848ACE6-95F6-4DF6-BF29-C8747A313F65}" destId="{1ED7F77A-87F7-43C3-AC30-032696935AD0}" srcOrd="0" destOrd="0" presId="urn:microsoft.com/office/officeart/2005/8/layout/process5"/>
    <dgm:cxn modelId="{3408E69D-07D1-4962-A882-EA68689F0A38}" type="presParOf" srcId="{CC4F2F2B-352B-4C86-A146-D4AAC1BB1889}" destId="{E5235EEB-2184-4CDE-909C-5D12B87410C8}" srcOrd="8" destOrd="0" presId="urn:microsoft.com/office/officeart/2005/8/layout/process5"/>
    <dgm:cxn modelId="{9652C492-4C08-4B94-96A7-5BED8034CFE7}" type="presParOf" srcId="{CC4F2F2B-352B-4C86-A146-D4AAC1BB1889}" destId="{3BB058B5-0F57-4E24-BCFF-37C85D240F65}" srcOrd="9" destOrd="0" presId="urn:microsoft.com/office/officeart/2005/8/layout/process5"/>
    <dgm:cxn modelId="{72566575-DA04-4F3D-88A5-B3AE2B5303F0}" type="presParOf" srcId="{3BB058B5-0F57-4E24-BCFF-37C85D240F65}" destId="{2FF79F18-B9A3-4A8D-BC67-B8AD73987016}" srcOrd="0" destOrd="0" presId="urn:microsoft.com/office/officeart/2005/8/layout/process5"/>
    <dgm:cxn modelId="{98ED1AC6-4A29-499C-A776-7B6D751319A2}" type="presParOf" srcId="{CC4F2F2B-352B-4C86-A146-D4AAC1BB1889}" destId="{2C423EA1-6AC0-43D7-B34D-8D7311F5CFF5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D0F998-E898-4C20-883F-4E912F50565F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摩天輪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158D5307-8701-4EC5-935F-82BB9CE30C1F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C749E935-BBE9-4C81-B806-A97460B9D94E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29000">
              <a:srgbClr val="FF0000"/>
            </a:gs>
            <a:gs pos="62000">
              <a:schemeClr val="accent4">
                <a:hueOff val="2079139"/>
                <a:satOff val="-9594"/>
                <a:lumOff val="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079139"/>
                <a:satOff val="-9594"/>
                <a:lumOff val="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海洋總動員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DC16EF8D-525C-423D-BF19-F5D48DC943DD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790847A9-4043-4EE3-A16D-8E066C0014B7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158277"/>
                <a:satOff val="-19187"/>
                <a:lumOff val="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158277"/>
                <a:satOff val="-19187"/>
                <a:lumOff val="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轉轉咖啡杯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6FC09252-3B75-48C0-A4D5-5B7E7033F3B0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72D60E53-DF6A-46D3-94D1-85C61B210709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幸福碰碰車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F848ACE6-95F6-4DF6-BF29-C8747A313F65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E5235EEB-2184-4CDE-909C-5D12B87410C8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49000">
              <a:srgbClr val="FFFF00"/>
            </a:gs>
            <a:gs pos="9000">
              <a:schemeClr val="accent4">
                <a:hueOff val="8316554"/>
                <a:satOff val="-38374"/>
                <a:lumOff val="141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星空小飛碟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3BB058B5-0F57-4E24-BCFF-37C85D240F65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2C423EA1-6AC0-43D7-B34D-8D7311F5CFF5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DCD4-925E-41E4-8F38-219E3E65784B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385D-9740-4AEF-A308-4F2655705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358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DCD4-925E-41E4-8F38-219E3E65784B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385D-9740-4AEF-A308-4F2655705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9939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DCD4-925E-41E4-8F38-219E3E65784B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385D-9740-4AEF-A308-4F2655705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4660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DCD4-925E-41E4-8F38-219E3E65784B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385D-9740-4AEF-A308-4F2655705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833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DCD4-925E-41E4-8F38-219E3E65784B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385D-9740-4AEF-A308-4F2655705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1825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DCD4-925E-41E4-8F38-219E3E65784B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385D-9740-4AEF-A308-4F2655705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1390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DCD4-925E-41E4-8F38-219E3E65784B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385D-9740-4AEF-A308-4F2655705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5983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DCD4-925E-41E4-8F38-219E3E65784B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385D-9740-4AEF-A308-4F2655705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2078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DCD4-925E-41E4-8F38-219E3E65784B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385D-9740-4AEF-A308-4F2655705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8908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DCD4-925E-41E4-8F38-219E3E65784B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385D-9740-4AEF-A308-4F2655705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8727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DCD4-925E-41E4-8F38-219E3E65784B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385D-9740-4AEF-A308-4F2655705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3325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0DCD4-925E-41E4-8F38-219E3E65784B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C385D-9740-4AEF-A308-4F2655705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84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知料收集 甘阿翰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39633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96132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3688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4613607"/>
              </p:ext>
            </p:extLst>
          </p:nvPr>
        </p:nvGraphicFramePr>
        <p:xfrm>
          <a:off x="838201" y="1825624"/>
          <a:ext cx="10515603" cy="447819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7624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7798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6198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solidFill>
                      <a:schemeClr val="accent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6198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00B050">
                        <a:alpha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0516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/>
              <a:t>摩天輪直徑</a:t>
            </a:r>
            <a:r>
              <a:rPr lang="en-US" altLang="zh-TW"/>
              <a:t>40</a:t>
            </a:r>
            <a:r>
              <a:rPr lang="zh-TW" altLang="en-US"/>
              <a:t>公尺並設有</a:t>
            </a:r>
            <a:r>
              <a:rPr lang="en-US" altLang="zh-TW"/>
              <a:t>27</a:t>
            </a:r>
            <a:r>
              <a:rPr lang="zh-TW" altLang="en-US"/>
              <a:t>個座艙，為園區主要地標，搭乘時可鳥瞰臺北盆地之美景。</a:t>
            </a:r>
          </a:p>
          <a:p>
            <a:endParaRPr lang="zh-TW" altLang="en-US"/>
          </a:p>
          <a:p>
            <a:r>
              <a:rPr lang="zh-TW" altLang="en-US"/>
              <a:t>尖叫指數</a:t>
            </a:r>
          </a:p>
          <a:p>
            <a:r>
              <a:rPr lang="zh-TW" altLang="en-US"/>
              <a:t>⚡⚡☁☁☁</a:t>
            </a:r>
          </a:p>
        </p:txBody>
      </p:sp>
      <p:pic>
        <p:nvPicPr>
          <p:cNvPr id="1026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171" y="1825625"/>
            <a:ext cx="4781005" cy="3585754"/>
          </a:xfrm>
          <a:prstGeom prst="rect">
            <a:avLst/>
          </a:prstGeom>
          <a:ln w="228600" cap="sq" cmpd="thickThin">
            <a:solidFill>
              <a:schemeClr val="accent4">
                <a:lumMod val="40000"/>
                <a:lumOff val="6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5195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海洋總動員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/>
              <a:t>以海洋生物為載具造型的音樂馬車，上方有多樣臺灣海域之海洋生物彩繪圖案，以增加小朋友的教育認識。</a:t>
            </a:r>
          </a:p>
          <a:p>
            <a:endParaRPr lang="zh-TW" altLang="en-US"/>
          </a:p>
          <a:p>
            <a:r>
              <a:rPr lang="zh-TW" altLang="en-US"/>
              <a:t>尖叫指數</a:t>
            </a:r>
          </a:p>
          <a:p>
            <a:r>
              <a:rPr lang="zh-TW" altLang="en-US"/>
              <a:t>⚡☁☁☁☁</a:t>
            </a:r>
            <a:endParaRPr lang="zh-TW" altLang="en-US" dirty="0"/>
          </a:p>
        </p:txBody>
      </p:sp>
      <p:pic>
        <p:nvPicPr>
          <p:cNvPr id="2050" name="Picture 2" descr="海洋總動員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1246" y="1943550"/>
            <a:ext cx="4732994" cy="35457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chemeClr val="accent2">
                <a:lumMod val="60000"/>
                <a:lumOff val="40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6776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30238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177</Words>
  <Application>Microsoft Office PowerPoint</Application>
  <PresentationFormat>寬螢幕</PresentationFormat>
  <Paragraphs>38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規劃</vt:lpstr>
      <vt:lpstr>票價</vt:lpstr>
      <vt:lpstr>摩天輪</vt:lpstr>
      <vt:lpstr>海洋總動員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7</cp:revision>
  <dcterms:created xsi:type="dcterms:W3CDTF">2022-12-26T02:51:38Z</dcterms:created>
  <dcterms:modified xsi:type="dcterms:W3CDTF">2023-01-09T03:10:37Z</dcterms:modified>
</cp:coreProperties>
</file>