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77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E31129-5AD8-4A96-B9DE-29806A18ED3A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28C4628-54FD-46CD-8B98-0552CB23E1B0}">
      <dgm:prSet phldrT="[文字]"/>
      <dgm:spPr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</a:gra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F02FE740-3681-425C-8A60-E589A5EC4661}" type="parTrans" cxnId="{71167B43-2A88-4508-A7FE-74D2413C98B8}">
      <dgm:prSet/>
      <dgm:spPr/>
      <dgm:t>
        <a:bodyPr/>
        <a:lstStyle/>
        <a:p>
          <a:endParaRPr lang="zh-TW" altLang="en-US"/>
        </a:p>
      </dgm:t>
    </dgm:pt>
    <dgm:pt modelId="{004093AB-CA6D-4C3A-AE4A-320372F746FF}" type="sibTrans" cxnId="{71167B43-2A88-4508-A7FE-74D2413C98B8}">
      <dgm:prSet/>
      <dgm:spPr/>
      <dgm:t>
        <a:bodyPr/>
        <a:lstStyle/>
        <a:p>
          <a:endParaRPr lang="zh-TW" altLang="en-US"/>
        </a:p>
      </dgm:t>
    </dgm:pt>
    <dgm:pt modelId="{C21FD4EB-9912-44DB-8D6B-D07ECD4820C2}">
      <dgm:prSet phldrT="[文字]"/>
      <dgm:spPr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</a:gradFill>
      </dgm:spPr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A488F34B-797A-4C3F-85DB-D1BD74C6F16A}" type="parTrans" cxnId="{2D7BA33B-2163-4BA3-8E33-737FE397BA64}">
      <dgm:prSet/>
      <dgm:spPr/>
      <dgm:t>
        <a:bodyPr/>
        <a:lstStyle/>
        <a:p>
          <a:endParaRPr lang="zh-TW" altLang="en-US"/>
        </a:p>
      </dgm:t>
    </dgm:pt>
    <dgm:pt modelId="{B32D3295-EBDA-4B90-BAB7-0D725111EBFC}" type="sibTrans" cxnId="{2D7BA33B-2163-4BA3-8E33-737FE397BA64}">
      <dgm:prSet/>
      <dgm:spPr/>
      <dgm:t>
        <a:bodyPr/>
        <a:lstStyle/>
        <a:p>
          <a:endParaRPr lang="zh-TW" altLang="en-US"/>
        </a:p>
      </dgm:t>
    </dgm:pt>
    <dgm:pt modelId="{178EA105-67C7-443A-8CEE-408E9533E989}">
      <dgm:prSet phldrT="[文字]"/>
      <dgm:spPr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9FA2866-D441-43CC-BBBD-A5D534D9C68D}" type="parTrans" cxnId="{6996778E-1194-4BB9-8968-83685ABA561D}">
      <dgm:prSet/>
      <dgm:spPr/>
      <dgm:t>
        <a:bodyPr/>
        <a:lstStyle/>
        <a:p>
          <a:endParaRPr lang="zh-TW" altLang="en-US"/>
        </a:p>
      </dgm:t>
    </dgm:pt>
    <dgm:pt modelId="{3116F268-6204-4304-A7B4-B466ED0CA07D}" type="sibTrans" cxnId="{6996778E-1194-4BB9-8968-83685ABA561D}">
      <dgm:prSet/>
      <dgm:spPr/>
      <dgm:t>
        <a:bodyPr/>
        <a:lstStyle/>
        <a:p>
          <a:endParaRPr lang="zh-TW" altLang="en-US"/>
        </a:p>
      </dgm:t>
    </dgm:pt>
    <dgm:pt modelId="{E13B552B-15D6-4942-AD63-175439F019F1}">
      <dgm:prSet phldrT="[文字]"/>
      <dgm:spPr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</a:gradFill>
      </dgm:spPr>
      <dgm:t>
        <a:bodyPr/>
        <a:lstStyle/>
        <a:p>
          <a:r>
            <a:rPr lang="zh-TW" altLang="en-US" dirty="0" smtClean="0"/>
            <a:t>回家</a:t>
          </a:r>
          <a:endParaRPr lang="en-US" altLang="zh-TW" dirty="0" smtClean="0"/>
        </a:p>
      </dgm:t>
    </dgm:pt>
    <dgm:pt modelId="{D2A53A89-D758-4120-8620-ACA6A4557ABF}" type="parTrans" cxnId="{E48EDC37-EDF0-45E2-AE61-572B0DF7824C}">
      <dgm:prSet/>
      <dgm:spPr/>
      <dgm:t>
        <a:bodyPr/>
        <a:lstStyle/>
        <a:p>
          <a:endParaRPr lang="zh-TW" altLang="en-US"/>
        </a:p>
      </dgm:t>
    </dgm:pt>
    <dgm:pt modelId="{F70798DE-E154-43F2-952E-071B0F958327}" type="sibTrans" cxnId="{E48EDC37-EDF0-45E2-AE61-572B0DF7824C}">
      <dgm:prSet/>
      <dgm:spPr/>
      <dgm:t>
        <a:bodyPr/>
        <a:lstStyle/>
        <a:p>
          <a:endParaRPr lang="zh-TW" altLang="en-US"/>
        </a:p>
      </dgm:t>
    </dgm:pt>
    <dgm:pt modelId="{047F3F40-E7DB-48C5-83B2-89204AE2A1D4}">
      <dgm:prSet phldrT="[文字]"/>
      <dgm:spPr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</a:gradFill>
      </dgm:spPr>
      <dgm:t>
        <a:bodyPr/>
        <a:lstStyle/>
        <a:p>
          <a:r>
            <a:rPr lang="zh-TW" altLang="en-US" dirty="0" smtClean="0"/>
            <a:t>鋼鐵碰碰車</a:t>
          </a:r>
          <a:endParaRPr lang="zh-TW" altLang="en-US" dirty="0"/>
        </a:p>
      </dgm:t>
    </dgm:pt>
    <dgm:pt modelId="{F737B11E-5E34-4D7D-A7E6-0414F2DCF744}" type="parTrans" cxnId="{8689A650-C891-4E67-A739-2C438E115524}">
      <dgm:prSet/>
      <dgm:spPr/>
      <dgm:t>
        <a:bodyPr/>
        <a:lstStyle/>
        <a:p>
          <a:endParaRPr lang="zh-TW" altLang="en-US"/>
        </a:p>
      </dgm:t>
    </dgm:pt>
    <dgm:pt modelId="{C0F15A79-4040-4963-A9CC-BD6B628FBFEC}" type="sibTrans" cxnId="{8689A650-C891-4E67-A739-2C438E115524}">
      <dgm:prSet/>
      <dgm:spPr/>
      <dgm:t>
        <a:bodyPr/>
        <a:lstStyle/>
        <a:p>
          <a:endParaRPr lang="zh-TW" altLang="en-US"/>
        </a:p>
      </dgm:t>
    </dgm:pt>
    <dgm:pt modelId="{2285AF23-05D5-4339-BBFC-2482F49627CA}">
      <dgm:prSet phldrT="[文字]"/>
      <dgm:spPr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</a:gradFill>
      </dgm:spPr>
      <dgm:t>
        <a:bodyPr/>
        <a:lstStyle/>
        <a:p>
          <a:r>
            <a:rPr lang="zh-TW" altLang="en-US" dirty="0" smtClean="0"/>
            <a:t>勇闖侏儸紀</a:t>
          </a:r>
          <a:endParaRPr lang="en-US" altLang="zh-TW" dirty="0" smtClean="0"/>
        </a:p>
      </dgm:t>
    </dgm:pt>
    <dgm:pt modelId="{50CC0613-66B5-4EBB-8941-BDDB0F664D4A}" type="parTrans" cxnId="{72AEAC1D-12F6-4E3D-8763-FA59511FDB08}">
      <dgm:prSet/>
      <dgm:spPr/>
      <dgm:t>
        <a:bodyPr/>
        <a:lstStyle/>
        <a:p>
          <a:endParaRPr lang="zh-TW" altLang="en-US"/>
        </a:p>
      </dgm:t>
    </dgm:pt>
    <dgm:pt modelId="{B3A74E9D-C121-43E0-AF64-6D7ABF5DD4B0}" type="sibTrans" cxnId="{72AEAC1D-12F6-4E3D-8763-FA59511FDB08}">
      <dgm:prSet/>
      <dgm:spPr/>
      <dgm:t>
        <a:bodyPr/>
        <a:lstStyle/>
        <a:p>
          <a:endParaRPr lang="zh-TW" altLang="en-US"/>
        </a:p>
      </dgm:t>
    </dgm:pt>
    <dgm:pt modelId="{9F3019CB-E33B-4EA3-B800-F57F169074D6}" type="pres">
      <dgm:prSet presAssocID="{60E31129-5AD8-4A96-B9DE-29806A18ED3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427C3BA-30E3-47CA-B24B-1CB406F77232}" type="pres">
      <dgm:prSet presAssocID="{528C4628-54FD-46CD-8B98-0552CB23E1B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F9BA01-0EF1-475B-9742-B927B865BB15}" type="pres">
      <dgm:prSet presAssocID="{004093AB-CA6D-4C3A-AE4A-320372F746FF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F509DF0B-DE76-49AD-B6D7-342C872C0D5E}" type="pres">
      <dgm:prSet presAssocID="{004093AB-CA6D-4C3A-AE4A-320372F746FF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119704F3-F00A-4C03-A07F-386B6D9B9F97}" type="pres">
      <dgm:prSet presAssocID="{C21FD4EB-9912-44DB-8D6B-D07ECD4820C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9AB27F-C0D3-47BE-8E3C-EAEC8ED7910F}" type="pres">
      <dgm:prSet presAssocID="{B32D3295-EBDA-4B90-BAB7-0D725111EBFC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CBECBB8A-DCE9-446D-A852-8309B095AD30}" type="pres">
      <dgm:prSet presAssocID="{B32D3295-EBDA-4B90-BAB7-0D725111EBFC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60CEF10-B54D-4261-8D80-A5B8DA7BDF8D}" type="pres">
      <dgm:prSet presAssocID="{178EA105-67C7-443A-8CEE-408E9533E98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559F95-E8EF-4FD2-B861-FF07583F327B}" type="pres">
      <dgm:prSet presAssocID="{3116F268-6204-4304-A7B4-B466ED0CA07D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89CCC68E-F775-48C3-BC47-2E2526A0C498}" type="pres">
      <dgm:prSet presAssocID="{3116F268-6204-4304-A7B4-B466ED0CA07D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0CAA1B22-800A-432A-9053-A67D5D996F80}" type="pres">
      <dgm:prSet presAssocID="{047F3F40-E7DB-48C5-83B2-89204AE2A1D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200733-85BA-49D3-97CE-E2EFB1319EC3}" type="pres">
      <dgm:prSet presAssocID="{C0F15A79-4040-4963-A9CC-BD6B628FBFEC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4CE6011A-1B6E-4F41-9B73-B7CABD6726A7}" type="pres">
      <dgm:prSet presAssocID="{C0F15A79-4040-4963-A9CC-BD6B628FBFEC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A045746-BB05-4998-A76E-625A0AF32661}" type="pres">
      <dgm:prSet presAssocID="{2285AF23-05D5-4339-BBFC-2482F49627C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FC2B24-3A1E-4934-B217-3BEBB9BAD910}" type="pres">
      <dgm:prSet presAssocID="{B3A74E9D-C121-43E0-AF64-6D7ABF5DD4B0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26DFC905-83F4-4B28-B07A-3F33D751B071}" type="pres">
      <dgm:prSet presAssocID="{B3A74E9D-C121-43E0-AF64-6D7ABF5DD4B0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4A5C2774-C556-4C74-BD24-7499474450F8}" type="pres">
      <dgm:prSet presAssocID="{E13B552B-15D6-4942-AD63-175439F019F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B135ED5-3B72-48A6-BB0C-7D709A1FC455}" type="presOf" srcId="{B3A74E9D-C121-43E0-AF64-6D7ABF5DD4B0}" destId="{46FC2B24-3A1E-4934-B217-3BEBB9BAD910}" srcOrd="0" destOrd="0" presId="urn:microsoft.com/office/officeart/2005/8/layout/process5"/>
    <dgm:cxn modelId="{72AEAC1D-12F6-4E3D-8763-FA59511FDB08}" srcId="{60E31129-5AD8-4A96-B9DE-29806A18ED3A}" destId="{2285AF23-05D5-4339-BBFC-2482F49627CA}" srcOrd="4" destOrd="0" parTransId="{50CC0613-66B5-4EBB-8941-BDDB0F664D4A}" sibTransId="{B3A74E9D-C121-43E0-AF64-6D7ABF5DD4B0}"/>
    <dgm:cxn modelId="{CB87DD7C-96DF-4EEC-A9F1-3A65966B0BBB}" type="presOf" srcId="{178EA105-67C7-443A-8CEE-408E9533E989}" destId="{B60CEF10-B54D-4261-8D80-A5B8DA7BDF8D}" srcOrd="0" destOrd="0" presId="urn:microsoft.com/office/officeart/2005/8/layout/process5"/>
    <dgm:cxn modelId="{30F65478-E574-46D7-88C1-E668F3EEA694}" type="presOf" srcId="{047F3F40-E7DB-48C5-83B2-89204AE2A1D4}" destId="{0CAA1B22-800A-432A-9053-A67D5D996F80}" srcOrd="0" destOrd="0" presId="urn:microsoft.com/office/officeart/2005/8/layout/process5"/>
    <dgm:cxn modelId="{6996778E-1194-4BB9-8968-83685ABA561D}" srcId="{60E31129-5AD8-4A96-B9DE-29806A18ED3A}" destId="{178EA105-67C7-443A-8CEE-408E9533E989}" srcOrd="2" destOrd="0" parTransId="{F9FA2866-D441-43CC-BBBD-A5D534D9C68D}" sibTransId="{3116F268-6204-4304-A7B4-B466ED0CA07D}"/>
    <dgm:cxn modelId="{DA66DA37-EFFA-4300-9F44-1C7C154E1A7A}" type="presOf" srcId="{004093AB-CA6D-4C3A-AE4A-320372F746FF}" destId="{07F9BA01-0EF1-475B-9742-B927B865BB15}" srcOrd="0" destOrd="0" presId="urn:microsoft.com/office/officeart/2005/8/layout/process5"/>
    <dgm:cxn modelId="{A550868A-C280-471E-B766-438219F79D7B}" type="presOf" srcId="{B3A74E9D-C121-43E0-AF64-6D7ABF5DD4B0}" destId="{26DFC905-83F4-4B28-B07A-3F33D751B071}" srcOrd="1" destOrd="0" presId="urn:microsoft.com/office/officeart/2005/8/layout/process5"/>
    <dgm:cxn modelId="{491B2C83-5C63-4022-A1F9-EC158B4704BD}" type="presOf" srcId="{B32D3295-EBDA-4B90-BAB7-0D725111EBFC}" destId="{CBECBB8A-DCE9-446D-A852-8309B095AD30}" srcOrd="1" destOrd="0" presId="urn:microsoft.com/office/officeart/2005/8/layout/process5"/>
    <dgm:cxn modelId="{E48EDC37-EDF0-45E2-AE61-572B0DF7824C}" srcId="{60E31129-5AD8-4A96-B9DE-29806A18ED3A}" destId="{E13B552B-15D6-4942-AD63-175439F019F1}" srcOrd="5" destOrd="0" parTransId="{D2A53A89-D758-4120-8620-ACA6A4557ABF}" sibTransId="{F70798DE-E154-43F2-952E-071B0F958327}"/>
    <dgm:cxn modelId="{F31984C7-0267-4751-B82E-31E306715B1D}" type="presOf" srcId="{C0F15A79-4040-4963-A9CC-BD6B628FBFEC}" destId="{4CE6011A-1B6E-4F41-9B73-B7CABD6726A7}" srcOrd="1" destOrd="0" presId="urn:microsoft.com/office/officeart/2005/8/layout/process5"/>
    <dgm:cxn modelId="{5344878A-1937-47A8-B838-A84D8F923D93}" type="presOf" srcId="{3116F268-6204-4304-A7B4-B466ED0CA07D}" destId="{89CCC68E-F775-48C3-BC47-2E2526A0C498}" srcOrd="1" destOrd="0" presId="urn:microsoft.com/office/officeart/2005/8/layout/process5"/>
    <dgm:cxn modelId="{BACCD585-CFC0-480E-B177-594042EB5D67}" type="presOf" srcId="{528C4628-54FD-46CD-8B98-0552CB23E1B0}" destId="{2427C3BA-30E3-47CA-B24B-1CB406F77232}" srcOrd="0" destOrd="0" presId="urn:microsoft.com/office/officeart/2005/8/layout/process5"/>
    <dgm:cxn modelId="{D7A2EAE7-EE79-41A0-BA5F-97A5E7354BA2}" type="presOf" srcId="{C0F15A79-4040-4963-A9CC-BD6B628FBFEC}" destId="{91200733-85BA-49D3-97CE-E2EFB1319EC3}" srcOrd="0" destOrd="0" presId="urn:microsoft.com/office/officeart/2005/8/layout/process5"/>
    <dgm:cxn modelId="{84B01903-B42E-4C86-90C8-90BC2F6301FD}" type="presOf" srcId="{2285AF23-05D5-4339-BBFC-2482F49627CA}" destId="{BA045746-BB05-4998-A76E-625A0AF32661}" srcOrd="0" destOrd="0" presId="urn:microsoft.com/office/officeart/2005/8/layout/process5"/>
    <dgm:cxn modelId="{9B82421C-ECD8-4878-BE86-872155A3B7D1}" type="presOf" srcId="{C21FD4EB-9912-44DB-8D6B-D07ECD4820C2}" destId="{119704F3-F00A-4C03-A07F-386B6D9B9F97}" srcOrd="0" destOrd="0" presId="urn:microsoft.com/office/officeart/2005/8/layout/process5"/>
    <dgm:cxn modelId="{2D7BA33B-2163-4BA3-8E33-737FE397BA64}" srcId="{60E31129-5AD8-4A96-B9DE-29806A18ED3A}" destId="{C21FD4EB-9912-44DB-8D6B-D07ECD4820C2}" srcOrd="1" destOrd="0" parTransId="{A488F34B-797A-4C3F-85DB-D1BD74C6F16A}" sibTransId="{B32D3295-EBDA-4B90-BAB7-0D725111EBFC}"/>
    <dgm:cxn modelId="{35CE50E2-2E7B-46D4-BEAA-C7FB72C773C2}" type="presOf" srcId="{004093AB-CA6D-4C3A-AE4A-320372F746FF}" destId="{F509DF0B-DE76-49AD-B6D7-342C872C0D5E}" srcOrd="1" destOrd="0" presId="urn:microsoft.com/office/officeart/2005/8/layout/process5"/>
    <dgm:cxn modelId="{468D8E26-248A-444F-8D71-665EC67FD42F}" type="presOf" srcId="{E13B552B-15D6-4942-AD63-175439F019F1}" destId="{4A5C2774-C556-4C74-BD24-7499474450F8}" srcOrd="0" destOrd="0" presId="urn:microsoft.com/office/officeart/2005/8/layout/process5"/>
    <dgm:cxn modelId="{71167B43-2A88-4508-A7FE-74D2413C98B8}" srcId="{60E31129-5AD8-4A96-B9DE-29806A18ED3A}" destId="{528C4628-54FD-46CD-8B98-0552CB23E1B0}" srcOrd="0" destOrd="0" parTransId="{F02FE740-3681-425C-8A60-E589A5EC4661}" sibTransId="{004093AB-CA6D-4C3A-AE4A-320372F746FF}"/>
    <dgm:cxn modelId="{F4F07903-4B17-4683-85C1-C3CB0FE6965A}" type="presOf" srcId="{B32D3295-EBDA-4B90-BAB7-0D725111EBFC}" destId="{889AB27F-C0D3-47BE-8E3C-EAEC8ED7910F}" srcOrd="0" destOrd="0" presId="urn:microsoft.com/office/officeart/2005/8/layout/process5"/>
    <dgm:cxn modelId="{2F6E4A8F-3E0F-47AF-888B-BC65980ABC3D}" type="presOf" srcId="{3116F268-6204-4304-A7B4-B466ED0CA07D}" destId="{B1559F95-E8EF-4FD2-B861-FF07583F327B}" srcOrd="0" destOrd="0" presId="urn:microsoft.com/office/officeart/2005/8/layout/process5"/>
    <dgm:cxn modelId="{8689A650-C891-4E67-A739-2C438E115524}" srcId="{60E31129-5AD8-4A96-B9DE-29806A18ED3A}" destId="{047F3F40-E7DB-48C5-83B2-89204AE2A1D4}" srcOrd="3" destOrd="0" parTransId="{F737B11E-5E34-4D7D-A7E6-0414F2DCF744}" sibTransId="{C0F15A79-4040-4963-A9CC-BD6B628FBFEC}"/>
    <dgm:cxn modelId="{C82BE6B1-402E-4FD1-A69C-B43F76BE34C7}" type="presOf" srcId="{60E31129-5AD8-4A96-B9DE-29806A18ED3A}" destId="{9F3019CB-E33B-4EA3-B800-F57F169074D6}" srcOrd="0" destOrd="0" presId="urn:microsoft.com/office/officeart/2005/8/layout/process5"/>
    <dgm:cxn modelId="{668BECFC-B97B-417E-A9E3-95A6593672CF}" type="presParOf" srcId="{9F3019CB-E33B-4EA3-B800-F57F169074D6}" destId="{2427C3BA-30E3-47CA-B24B-1CB406F77232}" srcOrd="0" destOrd="0" presId="urn:microsoft.com/office/officeart/2005/8/layout/process5"/>
    <dgm:cxn modelId="{6D64C890-27A4-4225-BC8B-A16BD9248F76}" type="presParOf" srcId="{9F3019CB-E33B-4EA3-B800-F57F169074D6}" destId="{07F9BA01-0EF1-475B-9742-B927B865BB15}" srcOrd="1" destOrd="0" presId="urn:microsoft.com/office/officeart/2005/8/layout/process5"/>
    <dgm:cxn modelId="{3A10CA32-66DE-443C-8DDD-F8420451CDA5}" type="presParOf" srcId="{07F9BA01-0EF1-475B-9742-B927B865BB15}" destId="{F509DF0B-DE76-49AD-B6D7-342C872C0D5E}" srcOrd="0" destOrd="0" presId="urn:microsoft.com/office/officeart/2005/8/layout/process5"/>
    <dgm:cxn modelId="{1C376874-EF85-46A0-9684-5455BE692985}" type="presParOf" srcId="{9F3019CB-E33B-4EA3-B800-F57F169074D6}" destId="{119704F3-F00A-4C03-A07F-386B6D9B9F97}" srcOrd="2" destOrd="0" presId="urn:microsoft.com/office/officeart/2005/8/layout/process5"/>
    <dgm:cxn modelId="{F4502D6D-286C-4370-B154-FDB599D43B9D}" type="presParOf" srcId="{9F3019CB-E33B-4EA3-B800-F57F169074D6}" destId="{889AB27F-C0D3-47BE-8E3C-EAEC8ED7910F}" srcOrd="3" destOrd="0" presId="urn:microsoft.com/office/officeart/2005/8/layout/process5"/>
    <dgm:cxn modelId="{7ADF3C8B-4D00-4FCC-91D8-F354BAB41249}" type="presParOf" srcId="{889AB27F-C0D3-47BE-8E3C-EAEC8ED7910F}" destId="{CBECBB8A-DCE9-446D-A852-8309B095AD30}" srcOrd="0" destOrd="0" presId="urn:microsoft.com/office/officeart/2005/8/layout/process5"/>
    <dgm:cxn modelId="{7626633C-F563-4AFD-A34A-0AF41AD33337}" type="presParOf" srcId="{9F3019CB-E33B-4EA3-B800-F57F169074D6}" destId="{B60CEF10-B54D-4261-8D80-A5B8DA7BDF8D}" srcOrd="4" destOrd="0" presId="urn:microsoft.com/office/officeart/2005/8/layout/process5"/>
    <dgm:cxn modelId="{960FD6C1-A76F-4416-A8EA-7A1EBF8E7F64}" type="presParOf" srcId="{9F3019CB-E33B-4EA3-B800-F57F169074D6}" destId="{B1559F95-E8EF-4FD2-B861-FF07583F327B}" srcOrd="5" destOrd="0" presId="urn:microsoft.com/office/officeart/2005/8/layout/process5"/>
    <dgm:cxn modelId="{E8A86AE0-A6A2-497F-B247-78BDD35A4AEB}" type="presParOf" srcId="{B1559F95-E8EF-4FD2-B861-FF07583F327B}" destId="{89CCC68E-F775-48C3-BC47-2E2526A0C498}" srcOrd="0" destOrd="0" presId="urn:microsoft.com/office/officeart/2005/8/layout/process5"/>
    <dgm:cxn modelId="{69BA122F-B820-447E-801E-2ED3B6ADE63A}" type="presParOf" srcId="{9F3019CB-E33B-4EA3-B800-F57F169074D6}" destId="{0CAA1B22-800A-432A-9053-A67D5D996F80}" srcOrd="6" destOrd="0" presId="urn:microsoft.com/office/officeart/2005/8/layout/process5"/>
    <dgm:cxn modelId="{1C37C4F1-96A7-44D7-AF8D-A099CE30EEE8}" type="presParOf" srcId="{9F3019CB-E33B-4EA3-B800-F57F169074D6}" destId="{91200733-85BA-49D3-97CE-E2EFB1319EC3}" srcOrd="7" destOrd="0" presId="urn:microsoft.com/office/officeart/2005/8/layout/process5"/>
    <dgm:cxn modelId="{66597BEF-3A78-467A-95F7-3C06DF7CA3F7}" type="presParOf" srcId="{91200733-85BA-49D3-97CE-E2EFB1319EC3}" destId="{4CE6011A-1B6E-4F41-9B73-B7CABD6726A7}" srcOrd="0" destOrd="0" presId="urn:microsoft.com/office/officeart/2005/8/layout/process5"/>
    <dgm:cxn modelId="{1D8CBB4A-C4B2-4385-84F5-D40AACB25831}" type="presParOf" srcId="{9F3019CB-E33B-4EA3-B800-F57F169074D6}" destId="{BA045746-BB05-4998-A76E-625A0AF32661}" srcOrd="8" destOrd="0" presId="urn:microsoft.com/office/officeart/2005/8/layout/process5"/>
    <dgm:cxn modelId="{22B326F0-4F4A-43AE-924E-F2D3B401D46C}" type="presParOf" srcId="{9F3019CB-E33B-4EA3-B800-F57F169074D6}" destId="{46FC2B24-3A1E-4934-B217-3BEBB9BAD910}" srcOrd="9" destOrd="0" presId="urn:microsoft.com/office/officeart/2005/8/layout/process5"/>
    <dgm:cxn modelId="{CEBF99D9-9E62-405A-9895-CBF19AB745DB}" type="presParOf" srcId="{46FC2B24-3A1E-4934-B217-3BEBB9BAD910}" destId="{26DFC905-83F4-4B28-B07A-3F33D751B071}" srcOrd="0" destOrd="0" presId="urn:microsoft.com/office/officeart/2005/8/layout/process5"/>
    <dgm:cxn modelId="{AC95FF5A-23A4-4B20-A5A5-2D8DE8B15F69}" type="presParOf" srcId="{9F3019CB-E33B-4EA3-B800-F57F169074D6}" destId="{4A5C2774-C556-4C74-BD24-7499474450F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7C3BA-30E3-47CA-B24B-1CB406F77232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07F9BA01-0EF1-475B-9742-B927B865BB15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119704F3-F00A-4C03-A07F-386B6D9B9F97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坦克大戰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889AB27F-C0D3-47BE-8E3C-EAEC8ED7910F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60CEF10-B54D-4261-8D80-A5B8DA7BDF8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B1559F95-E8EF-4FD2-B861-FF07583F327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CAA1B22-800A-432A-9053-A67D5D996F8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鋼鐵碰碰車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91200733-85BA-49D3-97CE-E2EFB1319EC3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A045746-BB05-4998-A76E-625A0AF32661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勇闖侏儸紀</a:t>
          </a:r>
          <a:endParaRPr lang="en-US" altLang="zh-TW" sz="4000" kern="1200" dirty="0" smtClean="0"/>
        </a:p>
      </dsp:txBody>
      <dsp:txXfrm>
        <a:off x="3947439" y="2766639"/>
        <a:ext cx="2620721" cy="1534246"/>
      </dsp:txXfrm>
    </dsp:sp>
    <dsp:sp modelId="{46FC2B24-3A1E-4934-B217-3BEBB9BAD910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4A5C2774-C556-4C74-BD24-7499474450F8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C000"/>
            </a:gs>
            <a:gs pos="100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en-US" altLang="zh-TW" sz="4000" kern="1200" dirty="0" smtClean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39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635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17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rgbClr val="FF0000"/>
            </a:gs>
            <a:gs pos="100000">
              <a:srgbClr val="FFC000"/>
            </a:gs>
            <a:gs pos="49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RelaxedModerately"/>
              <a:lightRig rig="threePt" dir="t"/>
            </a:scene3d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323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424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02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2579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731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142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46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651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rgbClr val="FFC000"/>
            </a:gs>
            <a:gs pos="49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843426"/>
            <a:ext cx="10515600" cy="1325563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C000"/>
              </a:gs>
              <a:gs pos="49000">
                <a:srgbClr val="FFFF0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C000"/>
              </a:gs>
              <a:gs pos="49000">
                <a:srgbClr val="FFFF00"/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AB172-0434-4DC6-A5E7-034128C2F9B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32F7A-A845-459A-89CA-096BD6C5D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40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>
              <a:lumMod val="75000"/>
            </a:schemeClr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50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兒童新樂園一日</a:t>
            </a:r>
            <a:r>
              <a:rPr lang="zh-TW" altLang="en-US" dirty="0">
                <a:latin typeface="+mn-ea"/>
                <a:ea typeface="+mn-ea"/>
              </a:rPr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製作者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林阿祐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565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13517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96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134338"/>
              </p:ext>
            </p:extLst>
          </p:nvPr>
        </p:nvGraphicFramePr>
        <p:xfrm>
          <a:off x="838200" y="2168989"/>
          <a:ext cx="10857413" cy="3767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105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5105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5105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5105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5105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5105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5105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</a:br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</a:br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</a:br>
                      <a:r>
                        <a:rPr lang="en-US" altLang="zh-TW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</a:br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9275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92D050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92D050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159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票價</a:t>
                      </a:r>
                      <a:b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</a:br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30</a:t>
                      </a:r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人</a:t>
                      </a:r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含</a:t>
                      </a:r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)</a:t>
                      </a:r>
                      <a:b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</a:br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以上</a:t>
                      </a:r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7</a:t>
                      </a:r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30 (7</a:t>
                      </a:r>
                      <a:r>
                        <a:rPr lang="zh-TW" altLang="en-US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項</a:t>
                      </a:r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15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rgbClr val="92D050"/>
                          </a:solidFill>
                          <a:effectLst/>
                          <a:latin typeface="文鼎中特毛楷" panose="020B0609010101010101" pitchFamily="49" charset="-120"/>
                          <a:ea typeface="文鼎中特毛楷" panose="020B0609010101010101" pitchFamily="49" charset="-120"/>
                          <a:cs typeface="+mn-cs"/>
                        </a:rPr>
                        <a:t>)</a:t>
                      </a:r>
                      <a:endParaRPr lang="en-US" altLang="zh-TW" dirty="0">
                        <a:solidFill>
                          <a:srgbClr val="92D050"/>
                        </a:solidFill>
                        <a:effectLst/>
                        <a:latin typeface="文鼎中特毛楷" panose="020B0609010101010101" pitchFamily="49" charset="-120"/>
                        <a:ea typeface="文鼎中特毛楷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6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</a:t>
            </a:r>
            <a:r>
              <a:rPr lang="zh-TW" altLang="en-US" dirty="0" smtClean="0"/>
              <a:t>戈飛椅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1026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994" y="1690688"/>
            <a:ext cx="3733800" cy="316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415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747" y="1690688"/>
            <a:ext cx="3352801" cy="32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48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; 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285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1489" y="2421403"/>
            <a:ext cx="7887285" cy="443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16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40328"/>
            <a:ext cx="10515600" cy="1174461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60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182</Words>
  <Application>Microsoft Office PowerPoint</Application>
  <PresentationFormat>寬螢幕</PresentationFormat>
  <Paragraphs>34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文鼎中特毛楷</vt:lpstr>
      <vt:lpstr>文鼎空疊圓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巡戈飛椅</vt:lpstr>
      <vt:lpstr>魔法星際飛車</vt:lpstr>
      <vt:lpstr>資料來源</vt:lpstr>
      <vt:lpstr>兒童新樂園簡介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2022-12-26T02:51:48Z</dcterms:created>
  <dcterms:modified xsi:type="dcterms:W3CDTF">2023-01-16T03:10:42Z</dcterms:modified>
</cp:coreProperties>
</file>