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2" r:id="rId9"/>
    <p:sldId id="263" r:id="rId10"/>
    <p:sldId id="261" r:id="rId11"/>
    <p:sldId id="266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E7E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6B880C-23CF-4CB4-BFFF-68FCAFAB4097}" type="doc">
      <dgm:prSet loTypeId="urn:microsoft.com/office/officeart/2005/8/layout/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E9232628-E682-49F2-9186-A71E45C90E90}">
      <dgm:prSet phldrT="[文字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4000">
              <a:srgbClr val="FF0000"/>
            </a:gs>
            <a:gs pos="0">
              <a:srgbClr val="F8F5E9"/>
            </a:gs>
          </a:gsLst>
          <a:lin ang="5400000" scaled="1"/>
        </a:gradFill>
      </dgm:spPr>
      <dgm:t>
        <a:bodyPr/>
        <a:lstStyle/>
        <a:p>
          <a:r>
            <a:rPr lang="zh-TW" altLang="en-US" sz="3200" dirty="0" smtClean="0">
              <a:latin typeface="文鼎中特毛楷" panose="020B0609010101010101" pitchFamily="49" charset="-120"/>
              <a:ea typeface="文鼎中特毛楷" panose="020B0609010101010101" pitchFamily="49" charset="-120"/>
            </a:rPr>
            <a:t>幸福碰碰</a:t>
          </a:r>
          <a:endParaRPr lang="en-US" altLang="zh-TW" sz="3200" dirty="0" smtClean="0">
            <a:latin typeface="文鼎中特毛楷" panose="020B0609010101010101" pitchFamily="49" charset="-120"/>
            <a:ea typeface="文鼎中特毛楷" panose="020B0609010101010101" pitchFamily="49" charset="-120"/>
          </a:endParaRPr>
        </a:p>
        <a:p>
          <a:r>
            <a:rPr lang="zh-TW" altLang="en-US" sz="3200" dirty="0" smtClean="0">
              <a:latin typeface="文鼎中特毛楷" panose="020B0609010101010101" pitchFamily="49" charset="-120"/>
              <a:ea typeface="文鼎中特毛楷" panose="020B0609010101010101" pitchFamily="49" charset="-120"/>
            </a:rPr>
            <a:t>車</a:t>
          </a:r>
          <a:endParaRPr lang="zh-TW" altLang="en-US" sz="3200" dirty="0">
            <a:latin typeface="文鼎中特毛楷" panose="020B0609010101010101" pitchFamily="49" charset="-120"/>
            <a:ea typeface="文鼎中特毛楷" panose="020B0609010101010101" pitchFamily="49" charset="-120"/>
          </a:endParaRPr>
        </a:p>
      </dgm:t>
    </dgm:pt>
    <dgm:pt modelId="{19A5CB3C-C96F-4BC4-BF6B-4B1B58765F0E}" type="parTrans" cxnId="{E5CED571-CDE8-46BE-B494-5EF630B50679}">
      <dgm:prSet/>
      <dgm:spPr/>
      <dgm:t>
        <a:bodyPr/>
        <a:lstStyle/>
        <a:p>
          <a:endParaRPr lang="zh-TW" altLang="en-US"/>
        </a:p>
      </dgm:t>
    </dgm:pt>
    <dgm:pt modelId="{D1F7E769-F4E1-490D-B39A-CA848BD45A7D}" type="sibTrans" cxnId="{E5CED571-CDE8-46BE-B494-5EF630B50679}">
      <dgm:prSet/>
      <dgm:spPr/>
      <dgm:t>
        <a:bodyPr/>
        <a:lstStyle/>
        <a:p>
          <a:endParaRPr lang="zh-TW" altLang="en-US"/>
        </a:p>
      </dgm:t>
    </dgm:pt>
    <dgm:pt modelId="{B70E739E-DF79-48E8-95F9-5A19AB530CCF}">
      <dgm:prSet phldrT="[文字]" custT="1"/>
      <dgm:spPr/>
      <dgm:t>
        <a:bodyPr/>
        <a:lstStyle/>
        <a:p>
          <a:r>
            <a:rPr lang="zh-TW" altLang="en-US" sz="3200" dirty="0" smtClean="0">
              <a:latin typeface="文鼎中特毛楷" panose="020B0609010101010101" pitchFamily="49" charset="-120"/>
              <a:ea typeface="文鼎中特毛楷" panose="020B0609010101010101" pitchFamily="49" charset="-120"/>
            </a:rPr>
            <a:t>雲霄飛車</a:t>
          </a:r>
          <a:endParaRPr lang="zh-TW" altLang="en-US" sz="3200" dirty="0">
            <a:latin typeface="文鼎中特毛楷" panose="020B0609010101010101" pitchFamily="49" charset="-120"/>
            <a:ea typeface="文鼎中特毛楷" panose="020B0609010101010101" pitchFamily="49" charset="-120"/>
          </a:endParaRPr>
        </a:p>
      </dgm:t>
    </dgm:pt>
    <dgm:pt modelId="{8C84D260-B0C5-40C4-9A47-7D932D00FDCE}" type="parTrans" cxnId="{5BA02B92-1AD7-4E2C-A544-351A010DA5A5}">
      <dgm:prSet/>
      <dgm:spPr/>
      <dgm:t>
        <a:bodyPr/>
        <a:lstStyle/>
        <a:p>
          <a:endParaRPr lang="zh-TW" altLang="en-US"/>
        </a:p>
      </dgm:t>
    </dgm:pt>
    <dgm:pt modelId="{68260253-23C0-4004-811C-1BC2E968D4E2}" type="sibTrans" cxnId="{5BA02B92-1AD7-4E2C-A544-351A010DA5A5}">
      <dgm:prSet/>
      <dgm:spPr/>
      <dgm:t>
        <a:bodyPr/>
        <a:lstStyle/>
        <a:p>
          <a:endParaRPr lang="zh-TW" altLang="en-US"/>
        </a:p>
      </dgm:t>
    </dgm:pt>
    <dgm:pt modelId="{F46A007C-2A3B-4050-8015-3A7B89E67ABD}">
      <dgm:prSet phldrT="[文字]"/>
      <dgm:spPr/>
      <dgm:t>
        <a:bodyPr/>
        <a:lstStyle/>
        <a:p>
          <a:r>
            <a:rPr lang="zh-TW" altLang="en-US" dirty="0" smtClean="0">
              <a:latin typeface="文鼎中特毛楷" panose="020B0609010101010101" pitchFamily="49" charset="-120"/>
              <a:ea typeface="文鼎中特毛楷" panose="020B0609010101010101" pitchFamily="49" charset="-120"/>
            </a:rPr>
            <a:t>尋寶船</a:t>
          </a:r>
          <a:endParaRPr lang="zh-TW" altLang="en-US" dirty="0">
            <a:latin typeface="文鼎中特毛楷" panose="020B0609010101010101" pitchFamily="49" charset="-120"/>
            <a:ea typeface="文鼎中特毛楷" panose="020B0609010101010101" pitchFamily="49" charset="-120"/>
          </a:endParaRPr>
        </a:p>
      </dgm:t>
    </dgm:pt>
    <dgm:pt modelId="{044C7D33-E191-4BC2-9A71-04744B8357F7}" type="parTrans" cxnId="{DCD4FD53-5019-45FD-A568-2B870FADE0E2}">
      <dgm:prSet/>
      <dgm:spPr/>
      <dgm:t>
        <a:bodyPr/>
        <a:lstStyle/>
        <a:p>
          <a:endParaRPr lang="zh-TW" altLang="en-US"/>
        </a:p>
      </dgm:t>
    </dgm:pt>
    <dgm:pt modelId="{04DDFB29-B24D-4D26-A618-1B11589BC132}" type="sibTrans" cxnId="{DCD4FD53-5019-45FD-A568-2B870FADE0E2}">
      <dgm:prSet/>
      <dgm:spPr/>
      <dgm:t>
        <a:bodyPr/>
        <a:lstStyle/>
        <a:p>
          <a:endParaRPr lang="zh-TW" altLang="en-US"/>
        </a:p>
      </dgm:t>
    </dgm:pt>
    <dgm:pt modelId="{B1EDAAD9-9A47-42D0-A946-949F3286F1F6}">
      <dgm:prSet phldrT="[文字]"/>
      <dgm:spPr/>
      <dgm:t>
        <a:bodyPr/>
        <a:lstStyle/>
        <a:p>
          <a:r>
            <a:rPr lang="zh-TW" altLang="en-US" dirty="0" smtClean="0">
              <a:latin typeface="文鼎中特毛楷" panose="020B0609010101010101" pitchFamily="49" charset="-120"/>
              <a:ea typeface="文鼎中特毛楷" panose="020B0609010101010101" pitchFamily="49" charset="-120"/>
            </a:rPr>
            <a:t>宇宙迴旋</a:t>
          </a:r>
          <a:endParaRPr lang="zh-TW" altLang="en-US" dirty="0">
            <a:latin typeface="文鼎中特毛楷" panose="020B0609010101010101" pitchFamily="49" charset="-120"/>
            <a:ea typeface="文鼎中特毛楷" panose="020B0609010101010101" pitchFamily="49" charset="-120"/>
          </a:endParaRPr>
        </a:p>
      </dgm:t>
    </dgm:pt>
    <dgm:pt modelId="{2E48FC52-07CC-47AE-A835-C62408A25150}" type="parTrans" cxnId="{F2ED81AA-7884-4F85-9CD6-091EF03F62FA}">
      <dgm:prSet/>
      <dgm:spPr/>
      <dgm:t>
        <a:bodyPr/>
        <a:lstStyle/>
        <a:p>
          <a:endParaRPr lang="zh-TW" altLang="en-US"/>
        </a:p>
      </dgm:t>
    </dgm:pt>
    <dgm:pt modelId="{B4E5E0B0-8053-42D2-86B0-D8FD17ACAEDB}" type="sibTrans" cxnId="{F2ED81AA-7884-4F85-9CD6-091EF03F62FA}">
      <dgm:prSet/>
      <dgm:spPr/>
      <dgm:t>
        <a:bodyPr/>
        <a:lstStyle/>
        <a:p>
          <a:endParaRPr lang="zh-TW" altLang="en-US"/>
        </a:p>
      </dgm:t>
    </dgm:pt>
    <dgm:pt modelId="{80EFF102-C206-4649-872F-0D50B9FF2D6D}">
      <dgm:prSet phldrT="[文字]"/>
      <dgm:spPr/>
      <dgm:t>
        <a:bodyPr/>
        <a:lstStyle/>
        <a:p>
          <a:r>
            <a:rPr lang="zh-TW" altLang="en-US" dirty="0" smtClean="0">
              <a:latin typeface="文鼎中特毛楷" panose="020B0609010101010101" pitchFamily="49" charset="-120"/>
              <a:ea typeface="文鼎中特毛楷" panose="020B0609010101010101" pitchFamily="49" charset="-120"/>
            </a:rPr>
            <a:t>星空小飛碟</a:t>
          </a:r>
          <a:endParaRPr lang="zh-TW" altLang="en-US" dirty="0">
            <a:latin typeface="文鼎中特毛楷" panose="020B0609010101010101" pitchFamily="49" charset="-120"/>
            <a:ea typeface="文鼎中特毛楷" panose="020B0609010101010101" pitchFamily="49" charset="-120"/>
          </a:endParaRPr>
        </a:p>
      </dgm:t>
    </dgm:pt>
    <dgm:pt modelId="{714DD5D9-4026-4BD4-A6C1-D2F6922319C4}" type="parTrans" cxnId="{E474F3DC-92A8-462A-BD7A-C945B043045C}">
      <dgm:prSet/>
      <dgm:spPr/>
      <dgm:t>
        <a:bodyPr/>
        <a:lstStyle/>
        <a:p>
          <a:endParaRPr lang="zh-TW" altLang="en-US"/>
        </a:p>
      </dgm:t>
    </dgm:pt>
    <dgm:pt modelId="{5A4DA0A3-CB26-455A-9993-F0E16DDDF0E3}" type="sibTrans" cxnId="{E474F3DC-92A8-462A-BD7A-C945B043045C}">
      <dgm:prSet/>
      <dgm:spPr/>
      <dgm:t>
        <a:bodyPr/>
        <a:lstStyle/>
        <a:p>
          <a:endParaRPr lang="zh-TW" altLang="en-US"/>
        </a:p>
      </dgm:t>
    </dgm:pt>
    <dgm:pt modelId="{5467AAC8-E0A5-40D0-A4DB-D82418694AED}">
      <dgm:prSet phldrT="[文字]"/>
      <dgm:spPr/>
      <dgm:t>
        <a:bodyPr/>
        <a:lstStyle/>
        <a:p>
          <a:r>
            <a:rPr lang="zh-TW" altLang="en-US" dirty="0" smtClean="0">
              <a:latin typeface="文鼎中特毛楷" panose="020B0609010101010101" pitchFamily="49" charset="-120"/>
              <a:ea typeface="文鼎中特毛楷" panose="020B0609010101010101" pitchFamily="49" charset="-120"/>
            </a:rPr>
            <a:t>魔法飛車</a:t>
          </a:r>
          <a:endParaRPr lang="zh-TW" altLang="en-US" dirty="0">
            <a:latin typeface="文鼎中特毛楷" panose="020B0609010101010101" pitchFamily="49" charset="-120"/>
            <a:ea typeface="文鼎中特毛楷" panose="020B0609010101010101" pitchFamily="49" charset="-120"/>
          </a:endParaRPr>
        </a:p>
      </dgm:t>
    </dgm:pt>
    <dgm:pt modelId="{6E0E9108-37F4-4A44-A6F2-F00AA7BEDB47}" type="parTrans" cxnId="{4651C5B0-3CE5-4259-81AF-AA3519CF5981}">
      <dgm:prSet/>
      <dgm:spPr/>
      <dgm:t>
        <a:bodyPr/>
        <a:lstStyle/>
        <a:p>
          <a:endParaRPr lang="zh-TW" altLang="en-US"/>
        </a:p>
      </dgm:t>
    </dgm:pt>
    <dgm:pt modelId="{736E6DA7-BED0-4D62-AD59-3614BFCA1D1F}" type="sibTrans" cxnId="{4651C5B0-3CE5-4259-81AF-AA3519CF5981}">
      <dgm:prSet/>
      <dgm:spPr/>
      <dgm:t>
        <a:bodyPr/>
        <a:lstStyle/>
        <a:p>
          <a:endParaRPr lang="zh-TW" altLang="en-US"/>
        </a:p>
      </dgm:t>
    </dgm:pt>
    <dgm:pt modelId="{1DBA1CC5-91C3-4894-B1B3-855A29DDA107}" type="pres">
      <dgm:prSet presAssocID="{C56B880C-23CF-4CB4-BFFF-68FCAFAB40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1CB9903-D134-4B11-BF88-C4588795A114}" type="pres">
      <dgm:prSet presAssocID="{E9232628-E682-49F2-9186-A71E45C90E9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3FB23D-FEFE-4D93-AF64-A3418781019D}" type="pres">
      <dgm:prSet presAssocID="{D1F7E769-F4E1-490D-B39A-CA848BD45A7D}" presName="sibTrans" presStyleLbl="sibTrans2D1" presStyleIdx="0" presStyleCnt="5"/>
      <dgm:spPr/>
      <dgm:t>
        <a:bodyPr/>
        <a:lstStyle/>
        <a:p>
          <a:endParaRPr lang="zh-TW" altLang="en-US"/>
        </a:p>
      </dgm:t>
    </dgm:pt>
    <dgm:pt modelId="{C5417E08-D33A-4E1F-AAC5-7E499E16DFB0}" type="pres">
      <dgm:prSet presAssocID="{D1F7E769-F4E1-490D-B39A-CA848BD45A7D}" presName="connectorText" presStyleLbl="sibTrans2D1" presStyleIdx="0" presStyleCnt="5"/>
      <dgm:spPr/>
      <dgm:t>
        <a:bodyPr/>
        <a:lstStyle/>
        <a:p>
          <a:endParaRPr lang="zh-TW" altLang="en-US"/>
        </a:p>
      </dgm:t>
    </dgm:pt>
    <dgm:pt modelId="{5CDA719D-19E3-4B70-98D4-CDA974697EE8}" type="pres">
      <dgm:prSet presAssocID="{B70E739E-DF79-48E8-95F9-5A19AB530CC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FA86B3E-F38B-4A96-87C3-A19702360E74}" type="pres">
      <dgm:prSet presAssocID="{68260253-23C0-4004-811C-1BC2E968D4E2}" presName="sibTrans" presStyleLbl="sibTrans2D1" presStyleIdx="1" presStyleCnt="5"/>
      <dgm:spPr/>
      <dgm:t>
        <a:bodyPr/>
        <a:lstStyle/>
        <a:p>
          <a:endParaRPr lang="zh-TW" altLang="en-US"/>
        </a:p>
      </dgm:t>
    </dgm:pt>
    <dgm:pt modelId="{F5D978B8-7515-4B48-82DF-A77A3192205F}" type="pres">
      <dgm:prSet presAssocID="{68260253-23C0-4004-811C-1BC2E968D4E2}" presName="connectorText" presStyleLbl="sibTrans2D1" presStyleIdx="1" presStyleCnt="5"/>
      <dgm:spPr/>
      <dgm:t>
        <a:bodyPr/>
        <a:lstStyle/>
        <a:p>
          <a:endParaRPr lang="zh-TW" altLang="en-US"/>
        </a:p>
      </dgm:t>
    </dgm:pt>
    <dgm:pt modelId="{93B79BAB-7854-4A65-8265-441B4A461D4D}" type="pres">
      <dgm:prSet presAssocID="{F46A007C-2A3B-4050-8015-3A7B89E67AB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30D177-675D-43D4-AD37-191205CC1553}" type="pres">
      <dgm:prSet presAssocID="{04DDFB29-B24D-4D26-A618-1B11589BC132}" presName="sibTrans" presStyleLbl="sibTrans2D1" presStyleIdx="2" presStyleCnt="5"/>
      <dgm:spPr/>
      <dgm:t>
        <a:bodyPr/>
        <a:lstStyle/>
        <a:p>
          <a:endParaRPr lang="zh-TW" altLang="en-US"/>
        </a:p>
      </dgm:t>
    </dgm:pt>
    <dgm:pt modelId="{BCEB9384-D73C-4ED3-B0F8-ED64C84329FA}" type="pres">
      <dgm:prSet presAssocID="{04DDFB29-B24D-4D26-A618-1B11589BC132}" presName="connectorText" presStyleLbl="sibTrans2D1" presStyleIdx="2" presStyleCnt="5"/>
      <dgm:spPr/>
      <dgm:t>
        <a:bodyPr/>
        <a:lstStyle/>
        <a:p>
          <a:endParaRPr lang="zh-TW" altLang="en-US"/>
        </a:p>
      </dgm:t>
    </dgm:pt>
    <dgm:pt modelId="{2E97FE77-4A39-4F75-AD09-E5F725337C77}" type="pres">
      <dgm:prSet presAssocID="{B1EDAAD9-9A47-42D0-A946-949F3286F1F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7F61A1-FBF3-4E47-B6A5-D2D4C083BFAF}" type="pres">
      <dgm:prSet presAssocID="{B4E5E0B0-8053-42D2-86B0-D8FD17ACAEDB}" presName="sibTrans" presStyleLbl="sibTrans2D1" presStyleIdx="3" presStyleCnt="5"/>
      <dgm:spPr/>
      <dgm:t>
        <a:bodyPr/>
        <a:lstStyle/>
        <a:p>
          <a:endParaRPr lang="zh-TW" altLang="en-US"/>
        </a:p>
      </dgm:t>
    </dgm:pt>
    <dgm:pt modelId="{57185637-5948-457D-AA22-6ED07CD4DF96}" type="pres">
      <dgm:prSet presAssocID="{B4E5E0B0-8053-42D2-86B0-D8FD17ACAEDB}" presName="connectorText" presStyleLbl="sibTrans2D1" presStyleIdx="3" presStyleCnt="5"/>
      <dgm:spPr/>
      <dgm:t>
        <a:bodyPr/>
        <a:lstStyle/>
        <a:p>
          <a:endParaRPr lang="zh-TW" altLang="en-US"/>
        </a:p>
      </dgm:t>
    </dgm:pt>
    <dgm:pt modelId="{DE488AEB-6A8C-4640-9874-8BEA9C0FE8D8}" type="pres">
      <dgm:prSet presAssocID="{80EFF102-C206-4649-872F-0D50B9FF2D6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495B3D8-9278-4FEE-91D7-846D6246F403}" type="pres">
      <dgm:prSet presAssocID="{5A4DA0A3-CB26-455A-9993-F0E16DDDF0E3}" presName="sibTrans" presStyleLbl="sibTrans2D1" presStyleIdx="4" presStyleCnt="5"/>
      <dgm:spPr/>
      <dgm:t>
        <a:bodyPr/>
        <a:lstStyle/>
        <a:p>
          <a:endParaRPr lang="zh-TW" altLang="en-US"/>
        </a:p>
      </dgm:t>
    </dgm:pt>
    <dgm:pt modelId="{48CCC9BC-02F9-4F3B-AD65-53F009E68A34}" type="pres">
      <dgm:prSet presAssocID="{5A4DA0A3-CB26-455A-9993-F0E16DDDF0E3}" presName="connectorText" presStyleLbl="sibTrans2D1" presStyleIdx="4" presStyleCnt="5"/>
      <dgm:spPr/>
      <dgm:t>
        <a:bodyPr/>
        <a:lstStyle/>
        <a:p>
          <a:endParaRPr lang="zh-TW" altLang="en-US"/>
        </a:p>
      </dgm:t>
    </dgm:pt>
    <dgm:pt modelId="{7DD6EC53-0A0E-4958-8ABA-58297A77AC9B}" type="pres">
      <dgm:prSet presAssocID="{5467AAC8-E0A5-40D0-A4DB-D82418694AE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D82323F-785D-474B-9D00-348B32EDA154}" type="presOf" srcId="{B1EDAAD9-9A47-42D0-A946-949F3286F1F6}" destId="{2E97FE77-4A39-4F75-AD09-E5F725337C77}" srcOrd="0" destOrd="0" presId="urn:microsoft.com/office/officeart/2005/8/layout/process5"/>
    <dgm:cxn modelId="{76A440F5-A7C9-4707-9E7A-A5B2CB855B6C}" type="presOf" srcId="{04DDFB29-B24D-4D26-A618-1B11589BC132}" destId="{BCEB9384-D73C-4ED3-B0F8-ED64C84329FA}" srcOrd="1" destOrd="0" presId="urn:microsoft.com/office/officeart/2005/8/layout/process5"/>
    <dgm:cxn modelId="{84DDFEAB-D69B-4621-9C6B-C094004147F5}" type="presOf" srcId="{5A4DA0A3-CB26-455A-9993-F0E16DDDF0E3}" destId="{E495B3D8-9278-4FEE-91D7-846D6246F403}" srcOrd="0" destOrd="0" presId="urn:microsoft.com/office/officeart/2005/8/layout/process5"/>
    <dgm:cxn modelId="{E474F3DC-92A8-462A-BD7A-C945B043045C}" srcId="{C56B880C-23CF-4CB4-BFFF-68FCAFAB4097}" destId="{80EFF102-C206-4649-872F-0D50B9FF2D6D}" srcOrd="4" destOrd="0" parTransId="{714DD5D9-4026-4BD4-A6C1-D2F6922319C4}" sibTransId="{5A4DA0A3-CB26-455A-9993-F0E16DDDF0E3}"/>
    <dgm:cxn modelId="{CEC4E908-40F1-4F75-AC2E-AD9908686004}" type="presOf" srcId="{C56B880C-23CF-4CB4-BFFF-68FCAFAB4097}" destId="{1DBA1CC5-91C3-4894-B1B3-855A29DDA107}" srcOrd="0" destOrd="0" presId="urn:microsoft.com/office/officeart/2005/8/layout/process5"/>
    <dgm:cxn modelId="{D66C641D-DE99-43F1-82EB-54418EE6D3D1}" type="presOf" srcId="{68260253-23C0-4004-811C-1BC2E968D4E2}" destId="{6FA86B3E-F38B-4A96-87C3-A19702360E74}" srcOrd="0" destOrd="0" presId="urn:microsoft.com/office/officeart/2005/8/layout/process5"/>
    <dgm:cxn modelId="{E5CED571-CDE8-46BE-B494-5EF630B50679}" srcId="{C56B880C-23CF-4CB4-BFFF-68FCAFAB4097}" destId="{E9232628-E682-49F2-9186-A71E45C90E90}" srcOrd="0" destOrd="0" parTransId="{19A5CB3C-C96F-4BC4-BF6B-4B1B58765F0E}" sibTransId="{D1F7E769-F4E1-490D-B39A-CA848BD45A7D}"/>
    <dgm:cxn modelId="{5BA02B92-1AD7-4E2C-A544-351A010DA5A5}" srcId="{C56B880C-23CF-4CB4-BFFF-68FCAFAB4097}" destId="{B70E739E-DF79-48E8-95F9-5A19AB530CCF}" srcOrd="1" destOrd="0" parTransId="{8C84D260-B0C5-40C4-9A47-7D932D00FDCE}" sibTransId="{68260253-23C0-4004-811C-1BC2E968D4E2}"/>
    <dgm:cxn modelId="{EC7BE6F0-BFB8-4346-BE85-7278691AB1FB}" type="presOf" srcId="{E9232628-E682-49F2-9186-A71E45C90E90}" destId="{E1CB9903-D134-4B11-BF88-C4588795A114}" srcOrd="0" destOrd="0" presId="urn:microsoft.com/office/officeart/2005/8/layout/process5"/>
    <dgm:cxn modelId="{4651C5B0-3CE5-4259-81AF-AA3519CF5981}" srcId="{C56B880C-23CF-4CB4-BFFF-68FCAFAB4097}" destId="{5467AAC8-E0A5-40D0-A4DB-D82418694AED}" srcOrd="5" destOrd="0" parTransId="{6E0E9108-37F4-4A44-A6F2-F00AA7BEDB47}" sibTransId="{736E6DA7-BED0-4D62-AD59-3614BFCA1D1F}"/>
    <dgm:cxn modelId="{17E61915-5309-487D-8836-D63B9BB6C8CE}" type="presOf" srcId="{D1F7E769-F4E1-490D-B39A-CA848BD45A7D}" destId="{D13FB23D-FEFE-4D93-AF64-A3418781019D}" srcOrd="0" destOrd="0" presId="urn:microsoft.com/office/officeart/2005/8/layout/process5"/>
    <dgm:cxn modelId="{C5DC5775-2D37-474D-8C24-F314C03E4C8B}" type="presOf" srcId="{04DDFB29-B24D-4D26-A618-1B11589BC132}" destId="{B630D177-675D-43D4-AD37-191205CC1553}" srcOrd="0" destOrd="0" presId="urn:microsoft.com/office/officeart/2005/8/layout/process5"/>
    <dgm:cxn modelId="{77E13006-9E31-4A45-BA81-735E925E32FC}" type="presOf" srcId="{D1F7E769-F4E1-490D-B39A-CA848BD45A7D}" destId="{C5417E08-D33A-4E1F-AAC5-7E499E16DFB0}" srcOrd="1" destOrd="0" presId="urn:microsoft.com/office/officeart/2005/8/layout/process5"/>
    <dgm:cxn modelId="{5D77D2F7-0D4A-4EF7-91A1-B51504FCD031}" type="presOf" srcId="{B70E739E-DF79-48E8-95F9-5A19AB530CCF}" destId="{5CDA719D-19E3-4B70-98D4-CDA974697EE8}" srcOrd="0" destOrd="0" presId="urn:microsoft.com/office/officeart/2005/8/layout/process5"/>
    <dgm:cxn modelId="{FCFE90A2-56FA-4371-8FBB-D1B0B828F791}" type="presOf" srcId="{5A4DA0A3-CB26-455A-9993-F0E16DDDF0E3}" destId="{48CCC9BC-02F9-4F3B-AD65-53F009E68A34}" srcOrd="1" destOrd="0" presId="urn:microsoft.com/office/officeart/2005/8/layout/process5"/>
    <dgm:cxn modelId="{82AC61C2-BC70-4C05-847F-CA7104ED2ACA}" type="presOf" srcId="{F46A007C-2A3B-4050-8015-3A7B89E67ABD}" destId="{93B79BAB-7854-4A65-8265-441B4A461D4D}" srcOrd="0" destOrd="0" presId="urn:microsoft.com/office/officeart/2005/8/layout/process5"/>
    <dgm:cxn modelId="{DCD5CA65-3DDA-4C59-A952-C96695563DB0}" type="presOf" srcId="{B4E5E0B0-8053-42D2-86B0-D8FD17ACAEDB}" destId="{A27F61A1-FBF3-4E47-B6A5-D2D4C083BFAF}" srcOrd="0" destOrd="0" presId="urn:microsoft.com/office/officeart/2005/8/layout/process5"/>
    <dgm:cxn modelId="{F2CCDBDB-344B-40F2-990A-9AEDC55FB488}" type="presOf" srcId="{80EFF102-C206-4649-872F-0D50B9FF2D6D}" destId="{DE488AEB-6A8C-4640-9874-8BEA9C0FE8D8}" srcOrd="0" destOrd="0" presId="urn:microsoft.com/office/officeart/2005/8/layout/process5"/>
    <dgm:cxn modelId="{CD2F56CB-2F11-4C60-809A-AB6829092E62}" type="presOf" srcId="{5467AAC8-E0A5-40D0-A4DB-D82418694AED}" destId="{7DD6EC53-0A0E-4958-8ABA-58297A77AC9B}" srcOrd="0" destOrd="0" presId="urn:microsoft.com/office/officeart/2005/8/layout/process5"/>
    <dgm:cxn modelId="{A32D8D72-00D4-42B1-AAAE-E01084BC5B10}" type="presOf" srcId="{B4E5E0B0-8053-42D2-86B0-D8FD17ACAEDB}" destId="{57185637-5948-457D-AA22-6ED07CD4DF96}" srcOrd="1" destOrd="0" presId="urn:microsoft.com/office/officeart/2005/8/layout/process5"/>
    <dgm:cxn modelId="{DCD4FD53-5019-45FD-A568-2B870FADE0E2}" srcId="{C56B880C-23CF-4CB4-BFFF-68FCAFAB4097}" destId="{F46A007C-2A3B-4050-8015-3A7B89E67ABD}" srcOrd="2" destOrd="0" parTransId="{044C7D33-E191-4BC2-9A71-04744B8357F7}" sibTransId="{04DDFB29-B24D-4D26-A618-1B11589BC132}"/>
    <dgm:cxn modelId="{7D3480BA-F13C-482A-B97D-62F27DE9B1D1}" type="presOf" srcId="{68260253-23C0-4004-811C-1BC2E968D4E2}" destId="{F5D978B8-7515-4B48-82DF-A77A3192205F}" srcOrd="1" destOrd="0" presId="urn:microsoft.com/office/officeart/2005/8/layout/process5"/>
    <dgm:cxn modelId="{F2ED81AA-7884-4F85-9CD6-091EF03F62FA}" srcId="{C56B880C-23CF-4CB4-BFFF-68FCAFAB4097}" destId="{B1EDAAD9-9A47-42D0-A946-949F3286F1F6}" srcOrd="3" destOrd="0" parTransId="{2E48FC52-07CC-47AE-A835-C62408A25150}" sibTransId="{B4E5E0B0-8053-42D2-86B0-D8FD17ACAEDB}"/>
    <dgm:cxn modelId="{55BF9AC7-2766-4D7D-AA7B-CEB864839671}" type="presParOf" srcId="{1DBA1CC5-91C3-4894-B1B3-855A29DDA107}" destId="{E1CB9903-D134-4B11-BF88-C4588795A114}" srcOrd="0" destOrd="0" presId="urn:microsoft.com/office/officeart/2005/8/layout/process5"/>
    <dgm:cxn modelId="{755EC988-B2A5-48D7-88A4-C4A2C9B697C4}" type="presParOf" srcId="{1DBA1CC5-91C3-4894-B1B3-855A29DDA107}" destId="{D13FB23D-FEFE-4D93-AF64-A3418781019D}" srcOrd="1" destOrd="0" presId="urn:microsoft.com/office/officeart/2005/8/layout/process5"/>
    <dgm:cxn modelId="{06C0C301-EBFD-44AC-9B91-5D3899BA39F8}" type="presParOf" srcId="{D13FB23D-FEFE-4D93-AF64-A3418781019D}" destId="{C5417E08-D33A-4E1F-AAC5-7E499E16DFB0}" srcOrd="0" destOrd="0" presId="urn:microsoft.com/office/officeart/2005/8/layout/process5"/>
    <dgm:cxn modelId="{E3DE2D1E-A111-4112-8CD8-EB5EC3BEF6E0}" type="presParOf" srcId="{1DBA1CC5-91C3-4894-B1B3-855A29DDA107}" destId="{5CDA719D-19E3-4B70-98D4-CDA974697EE8}" srcOrd="2" destOrd="0" presId="urn:microsoft.com/office/officeart/2005/8/layout/process5"/>
    <dgm:cxn modelId="{921FD5B9-9577-404C-ACDA-BD27E1AD5117}" type="presParOf" srcId="{1DBA1CC5-91C3-4894-B1B3-855A29DDA107}" destId="{6FA86B3E-F38B-4A96-87C3-A19702360E74}" srcOrd="3" destOrd="0" presId="urn:microsoft.com/office/officeart/2005/8/layout/process5"/>
    <dgm:cxn modelId="{C7BF9273-2492-4323-B3E1-CA0989209B06}" type="presParOf" srcId="{6FA86B3E-F38B-4A96-87C3-A19702360E74}" destId="{F5D978B8-7515-4B48-82DF-A77A3192205F}" srcOrd="0" destOrd="0" presId="urn:microsoft.com/office/officeart/2005/8/layout/process5"/>
    <dgm:cxn modelId="{EF532B6F-BEAC-4F31-AEF3-4C954DD98C37}" type="presParOf" srcId="{1DBA1CC5-91C3-4894-B1B3-855A29DDA107}" destId="{93B79BAB-7854-4A65-8265-441B4A461D4D}" srcOrd="4" destOrd="0" presId="urn:microsoft.com/office/officeart/2005/8/layout/process5"/>
    <dgm:cxn modelId="{3D5A8774-106F-453A-A84C-32A87494EC1F}" type="presParOf" srcId="{1DBA1CC5-91C3-4894-B1B3-855A29DDA107}" destId="{B630D177-675D-43D4-AD37-191205CC1553}" srcOrd="5" destOrd="0" presId="urn:microsoft.com/office/officeart/2005/8/layout/process5"/>
    <dgm:cxn modelId="{381AE105-08A8-45D1-8912-C874A5F85137}" type="presParOf" srcId="{B630D177-675D-43D4-AD37-191205CC1553}" destId="{BCEB9384-D73C-4ED3-B0F8-ED64C84329FA}" srcOrd="0" destOrd="0" presId="urn:microsoft.com/office/officeart/2005/8/layout/process5"/>
    <dgm:cxn modelId="{103DF6C8-5BEC-49E9-94F1-9B80064CC1A0}" type="presParOf" srcId="{1DBA1CC5-91C3-4894-B1B3-855A29DDA107}" destId="{2E97FE77-4A39-4F75-AD09-E5F725337C77}" srcOrd="6" destOrd="0" presId="urn:microsoft.com/office/officeart/2005/8/layout/process5"/>
    <dgm:cxn modelId="{2D01E70C-A472-40DF-AC92-5D9AABD0A16E}" type="presParOf" srcId="{1DBA1CC5-91C3-4894-B1B3-855A29DDA107}" destId="{A27F61A1-FBF3-4E47-B6A5-D2D4C083BFAF}" srcOrd="7" destOrd="0" presId="urn:microsoft.com/office/officeart/2005/8/layout/process5"/>
    <dgm:cxn modelId="{CB02EAD5-481F-425F-BE6E-4859A32E8AA9}" type="presParOf" srcId="{A27F61A1-FBF3-4E47-B6A5-D2D4C083BFAF}" destId="{57185637-5948-457D-AA22-6ED07CD4DF96}" srcOrd="0" destOrd="0" presId="urn:microsoft.com/office/officeart/2005/8/layout/process5"/>
    <dgm:cxn modelId="{399D063D-C768-4B51-BAF8-025011E3AACF}" type="presParOf" srcId="{1DBA1CC5-91C3-4894-B1B3-855A29DDA107}" destId="{DE488AEB-6A8C-4640-9874-8BEA9C0FE8D8}" srcOrd="8" destOrd="0" presId="urn:microsoft.com/office/officeart/2005/8/layout/process5"/>
    <dgm:cxn modelId="{60348A4E-EABB-428F-8AE6-35B22A89758D}" type="presParOf" srcId="{1DBA1CC5-91C3-4894-B1B3-855A29DDA107}" destId="{E495B3D8-9278-4FEE-91D7-846D6246F403}" srcOrd="9" destOrd="0" presId="urn:microsoft.com/office/officeart/2005/8/layout/process5"/>
    <dgm:cxn modelId="{9E1538B6-22A7-47F3-B578-968CC7468E2F}" type="presParOf" srcId="{E495B3D8-9278-4FEE-91D7-846D6246F403}" destId="{48CCC9BC-02F9-4F3B-AD65-53F009E68A34}" srcOrd="0" destOrd="0" presId="urn:microsoft.com/office/officeart/2005/8/layout/process5"/>
    <dgm:cxn modelId="{A0B437CE-D99E-4B2F-A192-C135F9917EA7}" type="presParOf" srcId="{1DBA1CC5-91C3-4894-B1B3-855A29DDA107}" destId="{7DD6EC53-0A0E-4958-8ABA-58297A77AC9B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B9903-D134-4B11-BF88-C4588795A114}">
      <dsp:nvSpPr>
        <dsp:cNvPr id="0" name=""/>
        <dsp:cNvSpPr/>
      </dsp:nvSpPr>
      <dsp:spPr>
        <a:xfrm>
          <a:off x="97043" y="2718"/>
          <a:ext cx="2716187" cy="16297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4000">
              <a:srgbClr val="FF0000"/>
            </a:gs>
            <a:gs pos="0">
              <a:srgbClr val="F8F5E9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文鼎中特毛楷" panose="020B0609010101010101" pitchFamily="49" charset="-120"/>
              <a:ea typeface="文鼎中特毛楷" panose="020B0609010101010101" pitchFamily="49" charset="-120"/>
            </a:rPr>
            <a:t>幸福碰碰</a:t>
          </a:r>
          <a:endParaRPr lang="en-US" altLang="zh-TW" sz="3200" kern="1200" dirty="0" smtClean="0">
            <a:latin typeface="文鼎中特毛楷" panose="020B0609010101010101" pitchFamily="49" charset="-120"/>
            <a:ea typeface="文鼎中特毛楷" panose="020B0609010101010101" pitchFamily="49" charset="-12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文鼎中特毛楷" panose="020B0609010101010101" pitchFamily="49" charset="-120"/>
              <a:ea typeface="文鼎中特毛楷" panose="020B0609010101010101" pitchFamily="49" charset="-120"/>
            </a:rPr>
            <a:t>車</a:t>
          </a:r>
          <a:endParaRPr lang="zh-TW" altLang="en-US" sz="3200" kern="1200" dirty="0">
            <a:latin typeface="文鼎中特毛楷" panose="020B0609010101010101" pitchFamily="49" charset="-120"/>
            <a:ea typeface="文鼎中特毛楷" panose="020B0609010101010101" pitchFamily="49" charset="-120"/>
          </a:endParaRPr>
        </a:p>
      </dsp:txBody>
      <dsp:txXfrm>
        <a:off x="144776" y="50451"/>
        <a:ext cx="2620721" cy="1534246"/>
      </dsp:txXfrm>
    </dsp:sp>
    <dsp:sp modelId="{D13FB23D-FEFE-4D93-AF64-A3418781019D}">
      <dsp:nvSpPr>
        <dsp:cNvPr id="0" name=""/>
        <dsp:cNvSpPr/>
      </dsp:nvSpPr>
      <dsp:spPr>
        <a:xfrm>
          <a:off x="3052255" y="480767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3052255" y="615490"/>
        <a:ext cx="403082" cy="404168"/>
      </dsp:txXfrm>
    </dsp:sp>
    <dsp:sp modelId="{5CDA719D-19E3-4B70-98D4-CDA974697EE8}">
      <dsp:nvSpPr>
        <dsp:cNvPr id="0" name=""/>
        <dsp:cNvSpPr/>
      </dsp:nvSpPr>
      <dsp:spPr>
        <a:xfrm>
          <a:off x="3899706" y="2718"/>
          <a:ext cx="2716187" cy="1629712"/>
        </a:xfrm>
        <a:prstGeom prst="roundRect">
          <a:avLst>
            <a:gd name="adj" fmla="val 1000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文鼎中特毛楷" panose="020B0609010101010101" pitchFamily="49" charset="-120"/>
              <a:ea typeface="文鼎中特毛楷" panose="020B0609010101010101" pitchFamily="49" charset="-120"/>
            </a:rPr>
            <a:t>雲霄飛車</a:t>
          </a:r>
          <a:endParaRPr lang="zh-TW" altLang="en-US" sz="3200" kern="1200" dirty="0">
            <a:latin typeface="文鼎中特毛楷" panose="020B0609010101010101" pitchFamily="49" charset="-120"/>
            <a:ea typeface="文鼎中特毛楷" panose="020B0609010101010101" pitchFamily="49" charset="-120"/>
          </a:endParaRPr>
        </a:p>
      </dsp:txBody>
      <dsp:txXfrm>
        <a:off x="3947439" y="50451"/>
        <a:ext cx="2620721" cy="1534246"/>
      </dsp:txXfrm>
    </dsp:sp>
    <dsp:sp modelId="{6FA86B3E-F38B-4A96-87C3-A19702360E74}">
      <dsp:nvSpPr>
        <dsp:cNvPr id="0" name=""/>
        <dsp:cNvSpPr/>
      </dsp:nvSpPr>
      <dsp:spPr>
        <a:xfrm>
          <a:off x="6854918" y="480767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6854918" y="615490"/>
        <a:ext cx="403082" cy="404168"/>
      </dsp:txXfrm>
    </dsp:sp>
    <dsp:sp modelId="{93B79BAB-7854-4A65-8265-441B4A461D4D}">
      <dsp:nvSpPr>
        <dsp:cNvPr id="0" name=""/>
        <dsp:cNvSpPr/>
      </dsp:nvSpPr>
      <dsp:spPr>
        <a:xfrm>
          <a:off x="7702368" y="2718"/>
          <a:ext cx="2716187" cy="1629712"/>
        </a:xfrm>
        <a:prstGeom prst="roundRect">
          <a:avLst>
            <a:gd name="adj" fmla="val 1000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kern="1200" dirty="0" smtClean="0">
              <a:latin typeface="文鼎中特毛楷" panose="020B0609010101010101" pitchFamily="49" charset="-120"/>
              <a:ea typeface="文鼎中特毛楷" panose="020B0609010101010101" pitchFamily="49" charset="-120"/>
            </a:rPr>
            <a:t>尋寶船</a:t>
          </a:r>
          <a:endParaRPr lang="zh-TW" altLang="en-US" sz="4100" kern="1200" dirty="0">
            <a:latin typeface="文鼎中特毛楷" panose="020B0609010101010101" pitchFamily="49" charset="-120"/>
            <a:ea typeface="文鼎中特毛楷" panose="020B0609010101010101" pitchFamily="49" charset="-120"/>
          </a:endParaRPr>
        </a:p>
      </dsp:txBody>
      <dsp:txXfrm>
        <a:off x="7750101" y="50451"/>
        <a:ext cx="2620721" cy="1534246"/>
      </dsp:txXfrm>
    </dsp:sp>
    <dsp:sp modelId="{B630D177-675D-43D4-AD37-191205CC1553}">
      <dsp:nvSpPr>
        <dsp:cNvPr id="0" name=""/>
        <dsp:cNvSpPr/>
      </dsp:nvSpPr>
      <dsp:spPr>
        <a:xfrm rot="5400000">
          <a:off x="8772546" y="1822564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 rot="-5400000">
        <a:off x="8858378" y="1871456"/>
        <a:ext cx="404168" cy="403082"/>
      </dsp:txXfrm>
    </dsp:sp>
    <dsp:sp modelId="{2E97FE77-4A39-4F75-AD09-E5F725337C77}">
      <dsp:nvSpPr>
        <dsp:cNvPr id="0" name=""/>
        <dsp:cNvSpPr/>
      </dsp:nvSpPr>
      <dsp:spPr>
        <a:xfrm>
          <a:off x="7702368" y="2718906"/>
          <a:ext cx="2716187" cy="1629712"/>
        </a:xfrm>
        <a:prstGeom prst="roundRect">
          <a:avLst>
            <a:gd name="adj" fmla="val 10000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kern="1200" dirty="0" smtClean="0">
              <a:latin typeface="文鼎中特毛楷" panose="020B0609010101010101" pitchFamily="49" charset="-120"/>
              <a:ea typeface="文鼎中特毛楷" panose="020B0609010101010101" pitchFamily="49" charset="-120"/>
            </a:rPr>
            <a:t>宇宙迴旋</a:t>
          </a:r>
          <a:endParaRPr lang="zh-TW" altLang="en-US" sz="4100" kern="1200" dirty="0">
            <a:latin typeface="文鼎中特毛楷" panose="020B0609010101010101" pitchFamily="49" charset="-120"/>
            <a:ea typeface="文鼎中特毛楷" panose="020B0609010101010101" pitchFamily="49" charset="-120"/>
          </a:endParaRPr>
        </a:p>
      </dsp:txBody>
      <dsp:txXfrm>
        <a:off x="7750101" y="2766639"/>
        <a:ext cx="2620721" cy="1534246"/>
      </dsp:txXfrm>
    </dsp:sp>
    <dsp:sp modelId="{A27F61A1-FBF3-4E47-B6A5-D2D4C083BFAF}">
      <dsp:nvSpPr>
        <dsp:cNvPr id="0" name=""/>
        <dsp:cNvSpPr/>
      </dsp:nvSpPr>
      <dsp:spPr>
        <a:xfrm rot="10800000">
          <a:off x="6887512" y="3196955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 rot="10800000">
        <a:off x="7060261" y="3331678"/>
        <a:ext cx="403082" cy="404168"/>
      </dsp:txXfrm>
    </dsp:sp>
    <dsp:sp modelId="{DE488AEB-6A8C-4640-9874-8BEA9C0FE8D8}">
      <dsp:nvSpPr>
        <dsp:cNvPr id="0" name=""/>
        <dsp:cNvSpPr/>
      </dsp:nvSpPr>
      <dsp:spPr>
        <a:xfrm>
          <a:off x="3899706" y="2718906"/>
          <a:ext cx="2716187" cy="1629712"/>
        </a:xfrm>
        <a:prstGeom prst="roundRect">
          <a:avLst>
            <a:gd name="adj" fmla="val 1000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kern="1200" dirty="0" smtClean="0">
              <a:latin typeface="文鼎中特毛楷" panose="020B0609010101010101" pitchFamily="49" charset="-120"/>
              <a:ea typeface="文鼎中特毛楷" panose="020B0609010101010101" pitchFamily="49" charset="-120"/>
            </a:rPr>
            <a:t>星空小飛碟</a:t>
          </a:r>
          <a:endParaRPr lang="zh-TW" altLang="en-US" sz="4100" kern="1200" dirty="0">
            <a:latin typeface="文鼎中特毛楷" panose="020B0609010101010101" pitchFamily="49" charset="-120"/>
            <a:ea typeface="文鼎中特毛楷" panose="020B0609010101010101" pitchFamily="49" charset="-120"/>
          </a:endParaRPr>
        </a:p>
      </dsp:txBody>
      <dsp:txXfrm>
        <a:off x="3947439" y="2766639"/>
        <a:ext cx="2620721" cy="1534246"/>
      </dsp:txXfrm>
    </dsp:sp>
    <dsp:sp modelId="{E495B3D8-9278-4FEE-91D7-846D6246F403}">
      <dsp:nvSpPr>
        <dsp:cNvPr id="0" name=""/>
        <dsp:cNvSpPr/>
      </dsp:nvSpPr>
      <dsp:spPr>
        <a:xfrm rot="10800000">
          <a:off x="3084849" y="3196955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 rot="10800000">
        <a:off x="3257598" y="3331678"/>
        <a:ext cx="403082" cy="404168"/>
      </dsp:txXfrm>
    </dsp:sp>
    <dsp:sp modelId="{7DD6EC53-0A0E-4958-8ABA-58297A77AC9B}">
      <dsp:nvSpPr>
        <dsp:cNvPr id="0" name=""/>
        <dsp:cNvSpPr/>
      </dsp:nvSpPr>
      <dsp:spPr>
        <a:xfrm>
          <a:off x="97043" y="2718906"/>
          <a:ext cx="2716187" cy="1629712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kern="1200" dirty="0" smtClean="0">
              <a:latin typeface="文鼎中特毛楷" panose="020B0609010101010101" pitchFamily="49" charset="-120"/>
              <a:ea typeface="文鼎中特毛楷" panose="020B0609010101010101" pitchFamily="49" charset="-120"/>
            </a:rPr>
            <a:t>魔法飛車</a:t>
          </a:r>
          <a:endParaRPr lang="zh-TW" altLang="en-US" sz="4100" kern="1200" dirty="0">
            <a:latin typeface="文鼎中特毛楷" panose="020B0609010101010101" pitchFamily="49" charset="-120"/>
            <a:ea typeface="文鼎中特毛楷" panose="020B0609010101010101" pitchFamily="49" charset="-120"/>
          </a:endParaRPr>
        </a:p>
      </dsp:txBody>
      <dsp:txXfrm>
        <a:off x="144776" y="2766639"/>
        <a:ext cx="2620721" cy="1534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AEE0-D2FF-4232-AAC9-86C2F672C8E6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7363-8ED8-4076-A451-D018B7B5EF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490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AEE0-D2FF-4232-AAC9-86C2F672C8E6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7363-8ED8-4076-A451-D018B7B5EF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6818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AEE0-D2FF-4232-AAC9-86C2F672C8E6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7363-8ED8-4076-A451-D018B7B5EF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2585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AEE0-D2FF-4232-AAC9-86C2F672C8E6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7363-8ED8-4076-A451-D018B7B5EF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474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AEE0-D2FF-4232-AAC9-86C2F672C8E6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7363-8ED8-4076-A451-D018B7B5EF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803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AEE0-D2FF-4232-AAC9-86C2F672C8E6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7363-8ED8-4076-A451-D018B7B5EF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0832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AEE0-D2FF-4232-AAC9-86C2F672C8E6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7363-8ED8-4076-A451-D018B7B5EF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051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AEE0-D2FF-4232-AAC9-86C2F672C8E6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7363-8ED8-4076-A451-D018B7B5EF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6374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AEE0-D2FF-4232-AAC9-86C2F672C8E6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7363-8ED8-4076-A451-D018B7B5EF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10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AEE0-D2FF-4232-AAC9-86C2F672C8E6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7363-8ED8-4076-A451-D018B7B5EF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198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AEE0-D2FF-4232-AAC9-86C2F672C8E6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7363-8ED8-4076-A451-D018B7B5EF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97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5000"/>
                <a:lumOff val="95000"/>
              </a:schemeClr>
            </a:gs>
            <a:gs pos="41000">
              <a:schemeClr val="accent1">
                <a:lumMod val="45000"/>
                <a:lumOff val="55000"/>
              </a:schemeClr>
            </a:gs>
            <a:gs pos="51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1AEE0-D2FF-4232-AAC9-86C2F672C8E6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C7363-8ED8-4076-A451-D018B7B5EF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068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文鼎中特毛楷" panose="020B0609010101010101" pitchFamily="49" charset="-120"/>
          <a:ea typeface="文鼎中特毛楷" panose="020B0609010101010101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eda8BhREe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文鼎特毛楷" panose="020B0609010101010101" pitchFamily="49" charset="-120"/>
                <a:ea typeface="文鼎特毛楷" panose="020B0609010101010101" pitchFamily="49" charset="-120"/>
              </a:rPr>
              <a:t>兒童新樂園一日遊</a:t>
            </a:r>
            <a:endParaRPr lang="zh-TW" altLang="en-US" dirty="0">
              <a:latin typeface="文鼎特毛楷" panose="020B0609010101010101" pitchFamily="49" charset="-120"/>
              <a:ea typeface="文鼎特毛楷" panose="020B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latin typeface="文鼎特毛楷" panose="020B0609010101010101" pitchFamily="49" charset="-120"/>
                <a:ea typeface="文鼎特毛楷" panose="020B0609010101010101" pitchFamily="49" charset="-120"/>
              </a:rPr>
              <a:t>作者：洛斌</a:t>
            </a:r>
            <a:endParaRPr lang="zh-TW" altLang="en-US" sz="4800" dirty="0">
              <a:latin typeface="文鼎特毛楷" panose="020B0609010101010101" pitchFamily="49" charset="-120"/>
              <a:ea typeface="文鼎特毛楷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403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資料來源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兒童樂園</a:t>
            </a:r>
            <a:r>
              <a:rPr lang="en-US" altLang="zh-TW" dirty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https://www.tcap.taipei/Default.aspx</a:t>
            </a:r>
            <a:endParaRPr lang="zh-TW" altLang="en-US" dirty="0">
              <a:solidFill>
                <a:srgbClr val="FF0000"/>
              </a:solidFill>
              <a:latin typeface="文鼎中特毛楷" panose="020B0609010101010101" pitchFamily="49" charset="-120"/>
              <a:ea typeface="文鼎中特毛楷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447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兒童新樂園微電影</a:t>
            </a:r>
            <a:r>
              <a:rPr lang="en-US" altLang="zh-TW" b="1" dirty="0"/>
              <a:t>(</a:t>
            </a:r>
            <a:r>
              <a:rPr lang="zh-TW" altLang="en-US" b="1" dirty="0"/>
              <a:t>影片長度</a:t>
            </a:r>
            <a:r>
              <a:rPr lang="en-US" altLang="zh-TW" b="1" dirty="0"/>
              <a:t>3</a:t>
            </a:r>
            <a:r>
              <a:rPr lang="zh-TW" altLang="en-US" b="1" dirty="0"/>
              <a:t>分</a:t>
            </a:r>
            <a:r>
              <a:rPr lang="en-US" altLang="zh-TW" b="1" dirty="0"/>
              <a:t>01</a:t>
            </a:r>
            <a:r>
              <a:rPr lang="zh-TW" altLang="en-US" b="1" dirty="0"/>
              <a:t>秒</a:t>
            </a:r>
          </a:p>
        </p:txBody>
      </p:sp>
      <p:pic>
        <p:nvPicPr>
          <p:cNvPr id="4" name="Keda8BhREe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1471203"/>
            <a:ext cx="8621485" cy="484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0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規劃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4836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50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票價</a:t>
            </a:r>
            <a:endParaRPr lang="zh-TW" altLang="en-US" dirty="0"/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141010"/>
              </p:ext>
            </p:extLst>
          </p:nvPr>
        </p:nvGraphicFramePr>
        <p:xfrm>
          <a:off x="838200" y="1537856"/>
          <a:ext cx="10965871" cy="47521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66553">
                  <a:extLst>
                    <a:ext uri="{9D8B030D-6E8A-4147-A177-3AD203B41FA5}">
                      <a16:colId xmlns:a16="http://schemas.microsoft.com/office/drawing/2014/main" val="3404748638"/>
                    </a:ext>
                  </a:extLst>
                </a:gridCol>
                <a:gridCol w="1566553">
                  <a:extLst>
                    <a:ext uri="{9D8B030D-6E8A-4147-A177-3AD203B41FA5}">
                      <a16:colId xmlns:a16="http://schemas.microsoft.com/office/drawing/2014/main" val="1733923874"/>
                    </a:ext>
                  </a:extLst>
                </a:gridCol>
                <a:gridCol w="1566553">
                  <a:extLst>
                    <a:ext uri="{9D8B030D-6E8A-4147-A177-3AD203B41FA5}">
                      <a16:colId xmlns:a16="http://schemas.microsoft.com/office/drawing/2014/main" val="689193840"/>
                    </a:ext>
                  </a:extLst>
                </a:gridCol>
                <a:gridCol w="1566553">
                  <a:extLst>
                    <a:ext uri="{9D8B030D-6E8A-4147-A177-3AD203B41FA5}">
                      <a16:colId xmlns:a16="http://schemas.microsoft.com/office/drawing/2014/main" val="60808810"/>
                    </a:ext>
                  </a:extLst>
                </a:gridCol>
                <a:gridCol w="1566553">
                  <a:extLst>
                    <a:ext uri="{9D8B030D-6E8A-4147-A177-3AD203B41FA5}">
                      <a16:colId xmlns:a16="http://schemas.microsoft.com/office/drawing/2014/main" val="856291530"/>
                    </a:ext>
                  </a:extLst>
                </a:gridCol>
                <a:gridCol w="1566553">
                  <a:extLst>
                    <a:ext uri="{9D8B030D-6E8A-4147-A177-3AD203B41FA5}">
                      <a16:colId xmlns:a16="http://schemas.microsoft.com/office/drawing/2014/main" val="3623163095"/>
                    </a:ext>
                  </a:extLst>
                </a:gridCol>
                <a:gridCol w="1566553">
                  <a:extLst>
                    <a:ext uri="{9D8B030D-6E8A-4147-A177-3AD203B41FA5}">
                      <a16:colId xmlns:a16="http://schemas.microsoft.com/office/drawing/2014/main" val="1595091146"/>
                    </a:ext>
                  </a:extLst>
                </a:gridCol>
              </a:tblGrid>
              <a:tr h="114207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rgbClr val="FF0000"/>
                          </a:solidFill>
                          <a:effectLst/>
                          <a:latin typeface="文鼎中特毛楷" panose="020B0609010101010101" pitchFamily="49" charset="-120"/>
                          <a:ea typeface="文鼎中特毛楷" panose="020B0609010101010101" pitchFamily="49" charset="-120"/>
                        </a:rPr>
                        <a:t>票種</a:t>
                      </a:r>
                      <a:endParaRPr lang="zh-TW" altLang="en-US" b="0" dirty="0">
                        <a:solidFill>
                          <a:srgbClr val="FF0000"/>
                        </a:solidFill>
                        <a:effectLst/>
                        <a:latin typeface="文鼎中特毛楷" panose="020B0609010101010101" pitchFamily="49" charset="-120"/>
                        <a:ea typeface="文鼎中特毛楷" panose="020B0609010101010101" pitchFamily="49" charset="-120"/>
                      </a:endParaRPr>
                    </a:p>
                  </a:txBody>
                  <a:tcPr marL="28575" marR="28575" marT="28575" marB="28575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rgbClr val="FF0000"/>
                          </a:solidFill>
                          <a:effectLst/>
                          <a:latin typeface="文鼎中特毛楷" panose="020B0609010101010101" pitchFamily="49" charset="-120"/>
                          <a:ea typeface="文鼎中特毛楷" panose="020B0609010101010101" pitchFamily="49" charset="-120"/>
                        </a:rPr>
                        <a:t>門票</a:t>
                      </a:r>
                      <a:endParaRPr lang="zh-TW" altLang="en-US" b="0" dirty="0">
                        <a:solidFill>
                          <a:srgbClr val="FF0000"/>
                        </a:solidFill>
                        <a:effectLst/>
                        <a:latin typeface="文鼎中特毛楷" panose="020B0609010101010101" pitchFamily="49" charset="-120"/>
                        <a:ea typeface="文鼎中特毛楷" panose="020B0609010101010101" pitchFamily="49" charset="-120"/>
                      </a:endParaRPr>
                    </a:p>
                  </a:txBody>
                  <a:tcPr marL="28575" marR="28575" marT="28575" marB="28575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rgbClr val="FF0000"/>
                          </a:solidFill>
                          <a:effectLst/>
                          <a:latin typeface="文鼎中特毛楷" panose="020B0609010101010101" pitchFamily="49" charset="-120"/>
                          <a:ea typeface="文鼎中特毛楷" panose="020B0609010101010101" pitchFamily="49" charset="-120"/>
                        </a:rPr>
                        <a:t>園區自營遊樂設施</a:t>
                      </a:r>
                      <a:br>
                        <a:rPr lang="zh-TW" altLang="en-US" dirty="0">
                          <a:solidFill>
                            <a:srgbClr val="FF0000"/>
                          </a:solidFill>
                          <a:effectLst/>
                          <a:latin typeface="文鼎中特毛楷" panose="020B0609010101010101" pitchFamily="49" charset="-120"/>
                          <a:ea typeface="文鼎中特毛楷" panose="020B0609010101010101" pitchFamily="49" charset="-120"/>
                        </a:rPr>
                      </a:br>
                      <a:r>
                        <a:rPr lang="zh-TW" altLang="en-US" dirty="0">
                          <a:solidFill>
                            <a:srgbClr val="FF0000"/>
                          </a:solidFill>
                          <a:effectLst/>
                          <a:latin typeface="文鼎中特毛楷" panose="020B0609010101010101" pitchFamily="49" charset="-120"/>
                          <a:ea typeface="文鼎中特毛楷" panose="020B0609010101010101" pitchFamily="49" charset="-120"/>
                        </a:rPr>
                        <a:t>（每項每次）</a:t>
                      </a:r>
                      <a:endParaRPr lang="zh-TW" altLang="en-US" b="0" dirty="0">
                        <a:solidFill>
                          <a:srgbClr val="FF0000"/>
                        </a:solidFill>
                        <a:effectLst/>
                        <a:latin typeface="文鼎中特毛楷" panose="020B0609010101010101" pitchFamily="49" charset="-120"/>
                        <a:ea typeface="文鼎中特毛楷" panose="020B0609010101010101" pitchFamily="49" charset="-120"/>
                      </a:endParaRPr>
                    </a:p>
                  </a:txBody>
                  <a:tcPr marL="28575" marR="28575" marT="28575" marB="28575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rgbClr val="FF0000"/>
                          </a:solidFill>
                          <a:effectLst/>
                          <a:latin typeface="文鼎中特毛楷" panose="020B0609010101010101" pitchFamily="49" charset="-120"/>
                          <a:ea typeface="文鼎中特毛楷" panose="020B0609010101010101" pitchFamily="49" charset="-120"/>
                        </a:rPr>
                        <a:t>委外小型遊樂設施</a:t>
                      </a:r>
                      <a:br>
                        <a:rPr lang="zh-TW" altLang="en-US" dirty="0">
                          <a:solidFill>
                            <a:srgbClr val="FF0000"/>
                          </a:solidFill>
                          <a:effectLst/>
                          <a:latin typeface="文鼎中特毛楷" panose="020B0609010101010101" pitchFamily="49" charset="-120"/>
                          <a:ea typeface="文鼎中特毛楷" panose="020B0609010101010101" pitchFamily="49" charset="-120"/>
                        </a:rPr>
                      </a:br>
                      <a:r>
                        <a:rPr lang="zh-TW" altLang="en-US" dirty="0">
                          <a:solidFill>
                            <a:srgbClr val="FF0000"/>
                          </a:solidFill>
                          <a:effectLst/>
                          <a:latin typeface="文鼎中特毛楷" panose="020B0609010101010101" pitchFamily="49" charset="-120"/>
                          <a:ea typeface="文鼎中特毛楷" panose="020B0609010101010101" pitchFamily="49" charset="-120"/>
                        </a:rPr>
                        <a:t>（每項每次）</a:t>
                      </a:r>
                      <a:endParaRPr lang="zh-TW" altLang="en-US" b="0" dirty="0">
                        <a:solidFill>
                          <a:srgbClr val="FF0000"/>
                        </a:solidFill>
                        <a:effectLst/>
                        <a:latin typeface="文鼎中特毛楷" panose="020B0609010101010101" pitchFamily="49" charset="-120"/>
                        <a:ea typeface="文鼎中特毛楷" panose="020B0609010101010101" pitchFamily="49" charset="-120"/>
                      </a:endParaRPr>
                    </a:p>
                  </a:txBody>
                  <a:tcPr marL="28575" marR="28575" marT="28575" marB="28575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rgbClr val="FF0000"/>
                          </a:solidFill>
                          <a:effectLst/>
                          <a:latin typeface="文鼎中特毛楷" panose="020B0609010101010101" pitchFamily="49" charset="-120"/>
                          <a:ea typeface="文鼎中特毛楷" panose="020B0609010101010101" pitchFamily="49" charset="-120"/>
                        </a:rPr>
                        <a:t>小小水樂園</a:t>
                      </a:r>
                      <a:br>
                        <a:rPr lang="zh-TW" altLang="en-US" dirty="0">
                          <a:solidFill>
                            <a:srgbClr val="FF0000"/>
                          </a:solidFill>
                          <a:effectLst/>
                          <a:latin typeface="文鼎中特毛楷" panose="020B0609010101010101" pitchFamily="49" charset="-120"/>
                          <a:ea typeface="文鼎中特毛楷" panose="020B0609010101010101" pitchFamily="49" charset="-120"/>
                        </a:rPr>
                      </a:br>
                      <a:r>
                        <a:rPr lang="en-US" altLang="zh-TW" dirty="0">
                          <a:solidFill>
                            <a:srgbClr val="FF0000"/>
                          </a:solidFill>
                          <a:effectLst/>
                          <a:latin typeface="文鼎中特毛楷" panose="020B0609010101010101" pitchFamily="49" charset="-120"/>
                          <a:ea typeface="文鼎中特毛楷" panose="020B0609010101010101" pitchFamily="49" charset="-120"/>
                        </a:rPr>
                        <a:t>(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effectLst/>
                          <a:latin typeface="文鼎中特毛楷" panose="020B0609010101010101" pitchFamily="49" charset="-120"/>
                          <a:ea typeface="文鼎中特毛楷" panose="020B0609010101010101" pitchFamily="49" charset="-120"/>
                        </a:rPr>
                        <a:t>夏季開放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  <a:effectLst/>
                          <a:latin typeface="文鼎中特毛楷" panose="020B0609010101010101" pitchFamily="49" charset="-120"/>
                          <a:ea typeface="文鼎中特毛楷" panose="020B0609010101010101" pitchFamily="49" charset="-120"/>
                        </a:rPr>
                        <a:t>)</a:t>
                      </a:r>
                      <a:br>
                        <a:rPr lang="en-US" altLang="zh-TW" dirty="0">
                          <a:solidFill>
                            <a:srgbClr val="FF0000"/>
                          </a:solidFill>
                          <a:effectLst/>
                          <a:latin typeface="文鼎中特毛楷" panose="020B0609010101010101" pitchFamily="49" charset="-120"/>
                          <a:ea typeface="文鼎中特毛楷" panose="020B0609010101010101" pitchFamily="49" charset="-120"/>
                        </a:rPr>
                      </a:br>
                      <a:r>
                        <a:rPr lang="zh-TW" altLang="en-US" dirty="0">
                          <a:solidFill>
                            <a:srgbClr val="FF0000"/>
                          </a:solidFill>
                          <a:effectLst/>
                          <a:latin typeface="文鼎中特毛楷" panose="020B0609010101010101" pitchFamily="49" charset="-120"/>
                          <a:ea typeface="文鼎中特毛楷" panose="020B0609010101010101" pitchFamily="49" charset="-120"/>
                        </a:rPr>
                        <a:t>（每次）</a:t>
                      </a:r>
                      <a:endParaRPr lang="zh-TW" altLang="en-US" b="0" dirty="0">
                        <a:solidFill>
                          <a:srgbClr val="FF0000"/>
                        </a:solidFill>
                        <a:effectLst/>
                        <a:latin typeface="文鼎中特毛楷" panose="020B0609010101010101" pitchFamily="49" charset="-120"/>
                        <a:ea typeface="文鼎中特毛楷" panose="020B0609010101010101" pitchFamily="49" charset="-12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2803432430"/>
                  </a:ext>
                </a:extLst>
              </a:tr>
              <a:tr h="156839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effectLst/>
                          <a:latin typeface="文鼎中特毛楷" panose="020B0609010101010101" pitchFamily="49" charset="-120"/>
                          <a:ea typeface="文鼎中特毛楷" panose="020B0609010101010101" pitchFamily="49" charset="-120"/>
                        </a:rPr>
                        <a:t>全票</a:t>
                      </a:r>
                      <a:endParaRPr lang="zh-TW" altLang="en-US" b="0" dirty="0">
                        <a:solidFill>
                          <a:srgbClr val="343434"/>
                        </a:solidFill>
                        <a:effectLst/>
                        <a:latin typeface="文鼎中特毛楷" panose="020B0609010101010101" pitchFamily="49" charset="-120"/>
                        <a:ea typeface="文鼎中特毛楷" panose="020B0609010101010101" pitchFamily="49" charset="-120"/>
                      </a:endParaRPr>
                    </a:p>
                  </a:txBody>
                  <a:tcPr marL="28575" marR="28575" marT="28575" marB="28575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effectLst/>
                          <a:latin typeface="文鼎中特毛楷" panose="020B0609010101010101" pitchFamily="49" charset="-120"/>
                          <a:ea typeface="文鼎中特毛楷" panose="020B0609010101010101" pitchFamily="49" charset="-120"/>
                        </a:rPr>
                        <a:t>優待票</a:t>
                      </a:r>
                      <a:endParaRPr lang="zh-TW" altLang="en-US" b="0" dirty="0">
                        <a:solidFill>
                          <a:srgbClr val="343434"/>
                        </a:solidFill>
                        <a:effectLst/>
                        <a:latin typeface="文鼎中特毛楷" panose="020B0609010101010101" pitchFamily="49" charset="-120"/>
                        <a:ea typeface="文鼎中特毛楷" panose="020B0609010101010101" pitchFamily="49" charset="-120"/>
                      </a:endParaRPr>
                    </a:p>
                  </a:txBody>
                  <a:tcPr marL="28575" marR="28575" marT="28575" marB="28575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effectLst/>
                          <a:latin typeface="文鼎中特毛楷" panose="020B0609010101010101" pitchFamily="49" charset="-120"/>
                          <a:ea typeface="文鼎中特毛楷" panose="020B0609010101010101" pitchFamily="49" charset="-120"/>
                        </a:rPr>
                        <a:t>團體票</a:t>
                      </a:r>
                      <a:endParaRPr lang="zh-TW" altLang="en-US" b="0" dirty="0">
                        <a:solidFill>
                          <a:srgbClr val="343434"/>
                        </a:solidFill>
                        <a:effectLst/>
                        <a:latin typeface="文鼎中特毛楷" panose="020B0609010101010101" pitchFamily="49" charset="-120"/>
                        <a:ea typeface="文鼎中特毛楷" panose="020B0609010101010101" pitchFamily="49" charset="-120"/>
                      </a:endParaRPr>
                    </a:p>
                  </a:txBody>
                  <a:tcPr marL="28575" marR="28575" marT="28575" marB="28575" anchor="ctr"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656372"/>
                  </a:ext>
                </a:extLst>
              </a:tr>
              <a:tr h="1020823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zh-TW" altLang="en-US" dirty="0">
                          <a:solidFill>
                            <a:srgbClr val="FF0000"/>
                          </a:solidFill>
                          <a:effectLst/>
                          <a:latin typeface="文鼎中特毛楷" panose="020B0609010101010101" pitchFamily="49" charset="-120"/>
                          <a:ea typeface="文鼎中特毛楷" panose="020B0609010101010101" pitchFamily="49" charset="-120"/>
                        </a:rPr>
                        <a:t>票價</a:t>
                      </a:r>
                      <a:br>
                        <a:rPr lang="zh-TW" altLang="en-US" dirty="0">
                          <a:solidFill>
                            <a:srgbClr val="FF0000"/>
                          </a:solidFill>
                          <a:effectLst/>
                          <a:latin typeface="文鼎中特毛楷" panose="020B0609010101010101" pitchFamily="49" charset="-120"/>
                          <a:ea typeface="文鼎中特毛楷" panose="020B0609010101010101" pitchFamily="49" charset="-120"/>
                        </a:rPr>
                      </a:br>
                      <a:r>
                        <a:rPr lang="en-US" altLang="zh-TW" dirty="0">
                          <a:solidFill>
                            <a:srgbClr val="FF0000"/>
                          </a:solidFill>
                          <a:effectLst/>
                          <a:latin typeface="文鼎中特毛楷" panose="020B0609010101010101" pitchFamily="49" charset="-120"/>
                          <a:ea typeface="文鼎中特毛楷" panose="020B0609010101010101" pitchFamily="49" charset="-120"/>
                        </a:rPr>
                        <a:t>(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effectLst/>
                          <a:latin typeface="文鼎中特毛楷" panose="020B0609010101010101" pitchFamily="49" charset="-120"/>
                          <a:ea typeface="文鼎中特毛楷" panose="020B0609010101010101" pitchFamily="49" charset="-120"/>
                        </a:rPr>
                        <a:t>元，含稅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  <a:effectLst/>
                          <a:latin typeface="文鼎中特毛楷" panose="020B0609010101010101" pitchFamily="49" charset="-120"/>
                          <a:ea typeface="文鼎中特毛楷" panose="020B0609010101010101" pitchFamily="49" charset="-120"/>
                        </a:rPr>
                        <a:t>)</a:t>
                      </a:r>
                    </a:p>
                  </a:txBody>
                  <a:tcPr marL="28575" marR="28575" marT="28575" marB="28575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solidFill>
                            <a:srgbClr val="FF0000"/>
                          </a:solidFill>
                          <a:effectLst/>
                          <a:latin typeface="文鼎中特毛楷" panose="020B0609010101010101" pitchFamily="49" charset="-120"/>
                          <a:ea typeface="文鼎中特毛楷" panose="020B0609010101010101" pitchFamily="49" charset="-120"/>
                        </a:rPr>
                        <a:t>30</a:t>
                      </a:r>
                    </a:p>
                  </a:txBody>
                  <a:tcPr marL="28575" marR="28575" marT="28575" marB="28575" anchor="ctr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solidFill>
                            <a:srgbClr val="FF0000"/>
                          </a:solidFill>
                          <a:effectLst/>
                          <a:latin typeface="文鼎中特毛楷" panose="020B0609010101010101" pitchFamily="49" charset="-120"/>
                          <a:ea typeface="文鼎中特毛楷" panose="020B0609010101010101" pitchFamily="49" charset="-120"/>
                        </a:rPr>
                        <a:t>15</a:t>
                      </a:r>
                    </a:p>
                  </a:txBody>
                  <a:tcPr marL="28575" marR="28575" marT="28575" marB="28575" anchor="ctr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solidFill>
                            <a:srgbClr val="FF0000"/>
                          </a:solidFill>
                          <a:effectLst/>
                          <a:latin typeface="文鼎中特毛楷" panose="020B0609010101010101" pitchFamily="49" charset="-120"/>
                          <a:ea typeface="文鼎中特毛楷" panose="020B0609010101010101" pitchFamily="49" charset="-120"/>
                        </a:rPr>
                        <a:t>30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effectLst/>
                          <a:latin typeface="文鼎中特毛楷" panose="020B0609010101010101" pitchFamily="49" charset="-120"/>
                          <a:ea typeface="文鼎中特毛楷" panose="020B0609010101010101" pitchFamily="49" charset="-120"/>
                        </a:rPr>
                        <a:t>人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  <a:effectLst/>
                          <a:latin typeface="文鼎中特毛楷" panose="020B0609010101010101" pitchFamily="49" charset="-120"/>
                          <a:ea typeface="文鼎中特毛楷" panose="020B0609010101010101" pitchFamily="49" charset="-120"/>
                        </a:rPr>
                        <a:t>(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effectLst/>
                          <a:latin typeface="文鼎中特毛楷" panose="020B0609010101010101" pitchFamily="49" charset="-120"/>
                          <a:ea typeface="文鼎中特毛楷" panose="020B0609010101010101" pitchFamily="49" charset="-120"/>
                        </a:rPr>
                        <a:t>含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  <a:effectLst/>
                          <a:latin typeface="文鼎中特毛楷" panose="020B0609010101010101" pitchFamily="49" charset="-120"/>
                          <a:ea typeface="文鼎中特毛楷" panose="020B0609010101010101" pitchFamily="49" charset="-120"/>
                        </a:rPr>
                        <a:t>)</a:t>
                      </a:r>
                      <a:br>
                        <a:rPr lang="en-US" altLang="zh-TW" dirty="0">
                          <a:solidFill>
                            <a:srgbClr val="FF0000"/>
                          </a:solidFill>
                          <a:effectLst/>
                          <a:latin typeface="文鼎中特毛楷" panose="020B0609010101010101" pitchFamily="49" charset="-120"/>
                          <a:ea typeface="文鼎中特毛楷" panose="020B0609010101010101" pitchFamily="49" charset="-120"/>
                        </a:rPr>
                      </a:br>
                      <a:r>
                        <a:rPr lang="zh-TW" altLang="en-US" dirty="0">
                          <a:solidFill>
                            <a:srgbClr val="FF0000"/>
                          </a:solidFill>
                          <a:effectLst/>
                          <a:latin typeface="文鼎中特毛楷" panose="020B0609010101010101" pitchFamily="49" charset="-120"/>
                          <a:ea typeface="文鼎中特毛楷" panose="020B0609010101010101" pitchFamily="49" charset="-120"/>
                        </a:rPr>
                        <a:t>以上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  <a:effectLst/>
                          <a:latin typeface="文鼎中特毛楷" panose="020B0609010101010101" pitchFamily="49" charset="-120"/>
                          <a:ea typeface="文鼎中特毛楷" panose="020B0609010101010101" pitchFamily="49" charset="-120"/>
                        </a:rPr>
                        <a:t>7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effectLst/>
                          <a:latin typeface="文鼎中特毛楷" panose="020B0609010101010101" pitchFamily="49" charset="-120"/>
                          <a:ea typeface="文鼎中特毛楷" panose="020B0609010101010101" pitchFamily="49" charset="-120"/>
                        </a:rPr>
                        <a:t>折</a:t>
                      </a:r>
                    </a:p>
                  </a:txBody>
                  <a:tcPr marL="28575" marR="28575" marT="28575" marB="2857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solidFill>
                            <a:srgbClr val="FF0000"/>
                          </a:solidFill>
                          <a:effectLst/>
                          <a:latin typeface="文鼎中特毛楷" panose="020B0609010101010101" pitchFamily="49" charset="-120"/>
                          <a:ea typeface="文鼎中特毛楷" panose="020B0609010101010101" pitchFamily="49" charset="-120"/>
                        </a:rPr>
                        <a:t>30 (7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effectLst/>
                          <a:latin typeface="文鼎中特毛楷" panose="020B0609010101010101" pitchFamily="49" charset="-120"/>
                          <a:ea typeface="文鼎中特毛楷" panose="020B0609010101010101" pitchFamily="49" charset="-120"/>
                        </a:rPr>
                        <a:t>項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  <a:effectLst/>
                          <a:latin typeface="文鼎中特毛楷" panose="020B0609010101010101" pitchFamily="49" charset="-120"/>
                          <a:ea typeface="文鼎中特毛楷" panose="020B0609010101010101" pitchFamily="49" charset="-120"/>
                        </a:rPr>
                        <a:t>)</a:t>
                      </a:r>
                    </a:p>
                  </a:txBody>
                  <a:tcPr marL="28575" marR="28575" marT="28575" marB="28575" anchor="ctr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solidFill>
                            <a:srgbClr val="FF0000"/>
                          </a:solidFill>
                          <a:effectLst/>
                          <a:latin typeface="文鼎中特毛楷" panose="020B0609010101010101" pitchFamily="49" charset="-120"/>
                          <a:ea typeface="文鼎中特毛楷" panose="020B0609010101010101" pitchFamily="49" charset="-120"/>
                        </a:rPr>
                        <a:t>50-80</a:t>
                      </a:r>
                    </a:p>
                  </a:txBody>
                  <a:tcPr marL="28575" marR="28575" marT="28575" marB="28575" anchor="ctr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solidFill>
                            <a:srgbClr val="FF0000"/>
                          </a:solidFill>
                          <a:effectLst/>
                          <a:latin typeface="文鼎中特毛楷" panose="020B0609010101010101" pitchFamily="49" charset="-120"/>
                          <a:ea typeface="文鼎中特毛楷" panose="020B0609010101010101" pitchFamily="49" charset="-120"/>
                        </a:rPr>
                        <a:t>50</a:t>
                      </a:r>
                    </a:p>
                  </a:txBody>
                  <a:tcPr marL="28575" marR="28575" marT="28575" marB="2857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238470"/>
                  </a:ext>
                </a:extLst>
              </a:tr>
              <a:tr h="102082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 sz="1800" kern="1200" dirty="0" smtClean="0">
                          <a:solidFill>
                            <a:srgbClr val="FF0000"/>
                          </a:solidFill>
                          <a:effectLst/>
                        </a:rPr>
                        <a:t>20 (8</a:t>
                      </a:r>
                      <a:r>
                        <a:rPr lang="zh-TW" altLang="en-US" sz="1800" kern="1200" dirty="0" smtClean="0">
                          <a:solidFill>
                            <a:srgbClr val="FF0000"/>
                          </a:solidFill>
                          <a:effectLst/>
                        </a:rPr>
                        <a:t>項</a:t>
                      </a:r>
                      <a:r>
                        <a:rPr lang="en-US" altLang="zh-TW" sz="1800" kern="1200" dirty="0" smtClean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en-US" altLang="zh-TW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64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0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密室脫逃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所有的囚犯都渴望著自由，逃出牢籠的禁錮，換作是你可以順利的逃出生天嗎</a:t>
            </a:r>
            <a:r>
              <a:rPr lang="en-US" altLang="zh-TW" dirty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?</a:t>
            </a:r>
            <a:endParaRPr lang="zh-TW" altLang="en-US" dirty="0">
              <a:solidFill>
                <a:srgbClr val="FF0000"/>
              </a:solidFill>
              <a:latin typeface="文鼎中特毛楷" panose="020B0609010101010101" pitchFamily="49" charset="-120"/>
              <a:ea typeface="文鼎中特毛楷" panose="020B0609010101010101" pitchFamily="49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0799" y="1972468"/>
            <a:ext cx="4715691" cy="442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3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尋寶船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仿木造古戰船的造型，以左右擺盪凌空飛渡，體驗離心力的刺激感。</a:t>
            </a:r>
          </a:p>
          <a:p>
            <a:endParaRPr lang="zh-TW" altLang="en-US" dirty="0">
              <a:solidFill>
                <a:srgbClr val="FF0000"/>
              </a:solidFill>
              <a:latin typeface="文鼎中特毛楷" panose="020B0609010101010101" pitchFamily="49" charset="-120"/>
              <a:ea typeface="文鼎中特毛楷" panose="020B0609010101010101" pitchFamily="49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尖叫指數</a:t>
            </a:r>
          </a:p>
          <a:p>
            <a:r>
              <a:rPr lang="zh-TW" altLang="en-US" dirty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⚡⚡⚡⚡⚡</a:t>
            </a:r>
          </a:p>
          <a:p>
            <a:r>
              <a:rPr lang="zh-TW" altLang="en-US" dirty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溫馨指數</a:t>
            </a:r>
          </a:p>
          <a:p>
            <a:r>
              <a:rPr lang="zh-TW" altLang="en-US" dirty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🌞☁☁☁☁</a:t>
            </a:r>
          </a:p>
          <a:p>
            <a:r>
              <a:rPr lang="zh-TW" altLang="en-US" dirty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戀愛指數</a:t>
            </a:r>
          </a:p>
          <a:p>
            <a:r>
              <a:rPr lang="zh-TW" altLang="en-US" dirty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💗💗💗💗♡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32817" y="1825625"/>
            <a:ext cx="4329641" cy="381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3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魔法星際飛車	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以科幻造型的雲霄飛車，迴旋於軌道上體驗刺激的速度感。</a:t>
            </a:r>
          </a:p>
          <a:p>
            <a:endParaRPr lang="zh-TW" altLang="en-US" dirty="0">
              <a:solidFill>
                <a:srgbClr val="FF0000"/>
              </a:solidFill>
              <a:latin typeface="文鼎中特毛楷" panose="020B0609010101010101" pitchFamily="49" charset="-120"/>
              <a:ea typeface="文鼎中特毛楷" panose="020B0609010101010101" pitchFamily="49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尖叫指數</a:t>
            </a:r>
          </a:p>
          <a:p>
            <a:r>
              <a:rPr lang="zh-TW" altLang="en-US" dirty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⚡⚡⚡⚡⚡</a:t>
            </a:r>
          </a:p>
          <a:p>
            <a:r>
              <a:rPr lang="zh-TW" altLang="en-US" dirty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溫馨指數</a:t>
            </a:r>
          </a:p>
          <a:p>
            <a:r>
              <a:rPr lang="zh-TW" altLang="en-US" dirty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🌞🌞☁☁☁</a:t>
            </a:r>
          </a:p>
          <a:p>
            <a:r>
              <a:rPr lang="zh-TW" altLang="en-US" dirty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戀愛指數</a:t>
            </a:r>
          </a:p>
          <a:p>
            <a:r>
              <a:rPr lang="zh-TW" altLang="en-US" dirty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💗💗💗♡♡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27870" y="1825626"/>
            <a:ext cx="4765069" cy="357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3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坦克大戰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玩家在駕駛台操控坦克戰車與其他玩家對戰，場景精緻有多</a:t>
            </a:r>
          </a:p>
          <a:p>
            <a:r>
              <a:rPr lang="zh-TW" altLang="en-US" dirty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種地形，行駛在場上越過山及各項障礙物等戰術躲避敵人攻擊，更可與隊友一同進攻敵隊戰車，遊戲中有機槍聲、地雷聲音效、語音播報、煙霧特效體驗，十分逼真有臨場感，配有電競等級座椅，增加玩家遊戲舒適度，能與同行親友一起組隊互動，一起享受遊戲樂趣！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59070"/>
            <a:ext cx="5181600" cy="388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8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迷你卡丁	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大朋友小朋友都能玩的卡丁車來了！駕駛卡丁車在全長</a:t>
            </a:r>
            <a:r>
              <a:rPr lang="en-US" altLang="zh-TW" dirty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80</a:t>
            </a:r>
            <a:r>
              <a:rPr lang="zh-TW" altLang="en-US" dirty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米的專業賽道上競速奔馳，十分過癮充滿樂趣！過程舒適安全無廢氣，同行好友、親子同樂的最佳選擇！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04435" y="1933304"/>
            <a:ext cx="5349365" cy="40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8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宇宙迴旋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以八大行星繞行太陽旋轉為主題的輻射飛椅，座椅以各行星彩繪為造型，旋轉時之離心力，如置身於銀河中神祕氛圍</a:t>
            </a:r>
            <a:r>
              <a:rPr lang="en-US" altLang="zh-TW" dirty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!</a:t>
            </a:r>
          </a:p>
          <a:p>
            <a:endParaRPr lang="en-US" altLang="zh-TW" dirty="0">
              <a:solidFill>
                <a:srgbClr val="FF0000"/>
              </a:solidFill>
              <a:latin typeface="文鼎中特毛楷" panose="020B0609010101010101" pitchFamily="49" charset="-120"/>
              <a:ea typeface="文鼎中特毛楷" panose="020B0609010101010101" pitchFamily="49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尖叫指數</a:t>
            </a:r>
          </a:p>
          <a:p>
            <a:r>
              <a:rPr lang="zh-TW" altLang="en-US" dirty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⚡⚡⚡⚡☁</a:t>
            </a:r>
          </a:p>
          <a:p>
            <a:r>
              <a:rPr lang="zh-TW" altLang="en-US" dirty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溫馨指數</a:t>
            </a:r>
          </a:p>
          <a:p>
            <a:r>
              <a:rPr lang="zh-TW" altLang="en-US" dirty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🌞🌞🌞☁☁</a:t>
            </a:r>
          </a:p>
          <a:p>
            <a:r>
              <a:rPr lang="zh-TW" altLang="en-US" dirty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戀愛指數</a:t>
            </a:r>
          </a:p>
          <a:p>
            <a:r>
              <a:rPr lang="zh-TW" altLang="en-US" dirty="0">
                <a:solidFill>
                  <a:srgbClr val="FF0000"/>
                </a:solid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💗💗♡♡♡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45880" y="1825625"/>
            <a:ext cx="4707919" cy="398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4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443</Words>
  <Application>Microsoft Office PowerPoint</Application>
  <PresentationFormat>寬螢幕</PresentationFormat>
  <Paragraphs>64</Paragraphs>
  <Slides>11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文鼎中特毛楷</vt:lpstr>
      <vt:lpstr>文鼎特毛楷</vt:lpstr>
      <vt:lpstr>新細明體</vt:lpstr>
      <vt:lpstr>Arial</vt:lpstr>
      <vt:lpstr>Calibri</vt:lpstr>
      <vt:lpstr>Office 佈景主題</vt:lpstr>
      <vt:lpstr>兒童新樂園一日遊</vt:lpstr>
      <vt:lpstr>規劃</vt:lpstr>
      <vt:lpstr>票價</vt:lpstr>
      <vt:lpstr>密室脫逃</vt:lpstr>
      <vt:lpstr>尋寶船</vt:lpstr>
      <vt:lpstr>魔法星際飛車 </vt:lpstr>
      <vt:lpstr>坦克大戰</vt:lpstr>
      <vt:lpstr>迷你卡丁 </vt:lpstr>
      <vt:lpstr> 宇宙迴旋</vt:lpstr>
      <vt:lpstr>資料來源</vt:lpstr>
      <vt:lpstr>兒童新樂園微電影(影片長度3分01秒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兒童新樂園一日遊</dc:title>
  <dc:creator>Windows 使用者</dc:creator>
  <cp:lastModifiedBy>Windows 使用者</cp:lastModifiedBy>
  <cp:revision>9</cp:revision>
  <dcterms:created xsi:type="dcterms:W3CDTF">2022-12-26T02:51:19Z</dcterms:created>
  <dcterms:modified xsi:type="dcterms:W3CDTF">2023-01-16T03:06:39Z</dcterms:modified>
</cp:coreProperties>
</file>