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B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1A323D-F29C-496D-B579-47C1D042D0FF}" type="doc">
      <dgm:prSet loTypeId="urn:microsoft.com/office/officeart/2005/8/layout/process5" loCatId="process" qsTypeId="urn:microsoft.com/office/officeart/2005/8/quickstyle/3d1" qsCatId="3D" csTypeId="urn:microsoft.com/office/officeart/2005/8/colors/colorful4" csCatId="colorful" phldr="1"/>
      <dgm:spPr/>
    </dgm:pt>
    <dgm:pt modelId="{7993773B-8F6A-466C-88F0-CE04B21B5AE4}">
      <dgm:prSet phldrT="[文字]"/>
      <dgm:spPr/>
      <dgm:t>
        <a:bodyPr/>
        <a:lstStyle/>
        <a:p>
          <a:r>
            <a:rPr lang="zh-TW" altLang="en-US" dirty="0" smtClean="0"/>
            <a:t>歡樂碰碰船</a:t>
          </a:r>
          <a:endParaRPr lang="zh-TW" altLang="en-US" dirty="0"/>
        </a:p>
      </dgm:t>
    </dgm:pt>
    <dgm:pt modelId="{D3401C06-DF02-4F3C-909C-3C1124E26E40}" type="parTrans" cxnId="{4C51A42E-B47B-4B0B-9719-48BE9F90130E}">
      <dgm:prSet/>
      <dgm:spPr/>
      <dgm:t>
        <a:bodyPr/>
        <a:lstStyle/>
        <a:p>
          <a:endParaRPr lang="zh-TW" altLang="en-US"/>
        </a:p>
      </dgm:t>
    </dgm:pt>
    <dgm:pt modelId="{87518530-0E6B-45D7-AC65-53EC676B8A99}" type="sibTrans" cxnId="{4C51A42E-B47B-4B0B-9719-48BE9F90130E}">
      <dgm:prSet/>
      <dgm:spPr/>
      <dgm:t>
        <a:bodyPr/>
        <a:lstStyle/>
        <a:p>
          <a:endParaRPr lang="zh-TW" altLang="en-US"/>
        </a:p>
      </dgm:t>
    </dgm:pt>
    <dgm:pt modelId="{2871B6E2-28C3-4CE0-AEE7-C9F4AC879046}">
      <dgm:prSet phldrT="[文字]"/>
      <dgm:spPr/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C52B3B3D-858C-4BCE-A5A5-5D0A6998CEC4}" type="parTrans" cxnId="{8AFC1AE7-1C98-4208-9BCF-6FF595591F77}">
      <dgm:prSet/>
      <dgm:spPr/>
      <dgm:t>
        <a:bodyPr/>
        <a:lstStyle/>
        <a:p>
          <a:endParaRPr lang="zh-TW" altLang="en-US"/>
        </a:p>
      </dgm:t>
    </dgm:pt>
    <dgm:pt modelId="{198905F9-800B-4F99-88EB-900EAC68FD21}" type="sibTrans" cxnId="{8AFC1AE7-1C98-4208-9BCF-6FF595591F77}">
      <dgm:prSet/>
      <dgm:spPr/>
      <dgm:t>
        <a:bodyPr/>
        <a:lstStyle/>
        <a:p>
          <a:endParaRPr lang="zh-TW" altLang="en-US"/>
        </a:p>
      </dgm:t>
    </dgm:pt>
    <dgm:pt modelId="{07D13266-C687-4B0C-81AA-D21633CBB40A}">
      <dgm:prSet phldrT="[文字]"/>
      <dgm:spPr/>
      <dgm:t>
        <a:bodyPr/>
        <a:lstStyle/>
        <a:p>
          <a:r>
            <a:rPr lang="zh-TW" altLang="en-US" smtClean="0"/>
            <a:t>遊客服務中心</a:t>
          </a:r>
          <a:endParaRPr lang="zh-TW" altLang="en-US"/>
        </a:p>
      </dgm:t>
    </dgm:pt>
    <dgm:pt modelId="{BADA4D79-7060-4CEC-86B7-4D6156FEA2A2}" type="parTrans" cxnId="{216E2AA6-20E3-40DA-A47A-CA36F0D6ED73}">
      <dgm:prSet/>
      <dgm:spPr/>
      <dgm:t>
        <a:bodyPr/>
        <a:lstStyle/>
        <a:p>
          <a:endParaRPr lang="zh-TW" altLang="en-US"/>
        </a:p>
      </dgm:t>
    </dgm:pt>
    <dgm:pt modelId="{85E103DA-166A-4C10-B95D-AEB01F8D102A}" type="sibTrans" cxnId="{216E2AA6-20E3-40DA-A47A-CA36F0D6ED73}">
      <dgm:prSet/>
      <dgm:spPr/>
      <dgm:t>
        <a:bodyPr/>
        <a:lstStyle/>
        <a:p>
          <a:endParaRPr lang="zh-TW" altLang="en-US"/>
        </a:p>
      </dgm:t>
    </dgm:pt>
    <dgm:pt modelId="{3D62C89C-0F2B-47C6-8074-1818C53B14CC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987AC804-9BD8-4D7E-B9EF-9FF179556F74}" type="parTrans" cxnId="{024FAAE4-CC6F-492C-9161-9D0634D5554F}">
      <dgm:prSet/>
      <dgm:spPr/>
      <dgm:t>
        <a:bodyPr/>
        <a:lstStyle/>
        <a:p>
          <a:endParaRPr lang="zh-TW" altLang="en-US"/>
        </a:p>
      </dgm:t>
    </dgm:pt>
    <dgm:pt modelId="{1B2E4670-3A49-4F53-ACC2-AB2BDFE810BF}" type="sibTrans" cxnId="{024FAAE4-CC6F-492C-9161-9D0634D5554F}">
      <dgm:prSet/>
      <dgm:spPr/>
      <dgm:t>
        <a:bodyPr/>
        <a:lstStyle/>
        <a:p>
          <a:endParaRPr lang="zh-TW" altLang="en-US"/>
        </a:p>
      </dgm:t>
    </dgm:pt>
    <dgm:pt modelId="{08C6EF46-7127-445C-8C23-EC9B2126FD2D}">
      <dgm:prSet phldrT="[文字]"/>
      <dgm:spPr/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613BD603-C727-4FCE-B933-B1600D1B08F8}" type="parTrans" cxnId="{D6A1E270-B79C-42E8-9C8A-109A00F1189B}">
      <dgm:prSet/>
      <dgm:spPr/>
      <dgm:t>
        <a:bodyPr/>
        <a:lstStyle/>
        <a:p>
          <a:endParaRPr lang="zh-TW" altLang="en-US"/>
        </a:p>
      </dgm:t>
    </dgm:pt>
    <dgm:pt modelId="{9D0235BF-1B11-4204-9787-715466B8739C}" type="sibTrans" cxnId="{D6A1E270-B79C-42E8-9C8A-109A00F1189B}">
      <dgm:prSet/>
      <dgm:spPr/>
      <dgm:t>
        <a:bodyPr/>
        <a:lstStyle/>
        <a:p>
          <a:endParaRPr lang="zh-TW" altLang="en-US"/>
        </a:p>
      </dgm:t>
    </dgm:pt>
    <dgm:pt modelId="{BDFE23E1-1179-49AF-83D3-50663B0B8876}">
      <dgm:prSet/>
      <dgm:spPr/>
      <dgm:t>
        <a:bodyPr/>
        <a:lstStyle/>
        <a:p>
          <a:r>
            <a:rPr lang="zh-TW" altLang="en-US" dirty="0"/>
            <a:t>摩天輪</a:t>
          </a:r>
        </a:p>
      </dgm:t>
    </dgm:pt>
    <dgm:pt modelId="{1602F20B-53C8-456D-9FE1-299F49BBFE5A}" type="parTrans" cxnId="{2DB8C0F3-FDD6-412A-9E81-1F6A80A3CB11}">
      <dgm:prSet/>
      <dgm:spPr/>
      <dgm:t>
        <a:bodyPr/>
        <a:lstStyle/>
        <a:p>
          <a:endParaRPr lang="zh-TW" altLang="en-US"/>
        </a:p>
      </dgm:t>
    </dgm:pt>
    <dgm:pt modelId="{03690C0D-43D6-4046-84E5-8F4BAD2A5AF5}" type="sibTrans" cxnId="{2DB8C0F3-FDD6-412A-9E81-1F6A80A3CB11}">
      <dgm:prSet/>
      <dgm:spPr/>
      <dgm:t>
        <a:bodyPr/>
        <a:lstStyle/>
        <a:p>
          <a:endParaRPr lang="zh-TW" altLang="en-US"/>
        </a:p>
      </dgm:t>
    </dgm:pt>
    <dgm:pt modelId="{3F53F8ED-CBE1-4F08-858A-7FFE5177FC5B}" type="pres">
      <dgm:prSet presAssocID="{C91A323D-F29C-496D-B579-47C1D042D0FF}" presName="diagram" presStyleCnt="0">
        <dgm:presLayoutVars>
          <dgm:dir/>
          <dgm:resizeHandles val="exact"/>
        </dgm:presLayoutVars>
      </dgm:prSet>
      <dgm:spPr/>
    </dgm:pt>
    <dgm:pt modelId="{C91B61CA-D457-4569-A2B4-E65075E57C47}" type="pres">
      <dgm:prSet presAssocID="{7993773B-8F6A-466C-88F0-CE04B21B5AE4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D12B2B5-8E04-4DA5-82C9-6FD0BC704287}" type="pres">
      <dgm:prSet presAssocID="{87518530-0E6B-45D7-AC65-53EC676B8A99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86813A47-4400-4E6A-8C36-EED10118CAF4}" type="pres">
      <dgm:prSet presAssocID="{87518530-0E6B-45D7-AC65-53EC676B8A99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5C8AE4B4-9F1F-4A3E-84C5-E2B244270003}" type="pres">
      <dgm:prSet presAssocID="{3D62C89C-0F2B-47C6-8074-1818C53B14CC}" presName="node" presStyleLbl="node1" presStyleIdx="1" presStyleCnt="6" custLinFactNeighborX="0" custLinFactNeighborY="-16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98BBCD-D7A4-4845-A40A-CC537452308D}" type="pres">
      <dgm:prSet presAssocID="{1B2E4670-3A49-4F53-ACC2-AB2BDFE810BF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24C68C6C-3BED-44F2-B40B-0EDCF0F82BAC}" type="pres">
      <dgm:prSet presAssocID="{1B2E4670-3A49-4F53-ACC2-AB2BDFE810BF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7CBD735A-07A3-423B-AC47-1C6CF8B7C503}" type="pres">
      <dgm:prSet presAssocID="{08C6EF46-7127-445C-8C23-EC9B2126FD2D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B594F0C-3554-4E85-8350-46ECB1547FDD}" type="pres">
      <dgm:prSet presAssocID="{9D0235BF-1B11-4204-9787-715466B8739C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24639CFD-F4F1-42D5-9B2E-B2CB6FC9B8E9}" type="pres">
      <dgm:prSet presAssocID="{9D0235BF-1B11-4204-9787-715466B8739C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9A5616B4-E223-4920-9271-F0A228683B0F}" type="pres">
      <dgm:prSet presAssocID="{BDFE23E1-1179-49AF-83D3-50663B0B8876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0D7DD4-1A9A-47D4-A0E8-19FE632921C1}" type="pres">
      <dgm:prSet presAssocID="{03690C0D-43D6-4046-84E5-8F4BAD2A5AF5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9F39DE0A-F3B1-4567-82E5-272CE4509E38}" type="pres">
      <dgm:prSet presAssocID="{03690C0D-43D6-4046-84E5-8F4BAD2A5AF5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9645C082-AEC2-48BE-B6D1-92CD58E687AB}" type="pres">
      <dgm:prSet presAssocID="{2871B6E2-28C3-4CE0-AEE7-C9F4AC879046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DE02E88-4717-4932-A098-B54095EBC7C9}" type="pres">
      <dgm:prSet presAssocID="{198905F9-800B-4F99-88EB-900EAC68FD21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FBBFC5EB-4FC8-4EED-860E-000148977940}" type="pres">
      <dgm:prSet presAssocID="{198905F9-800B-4F99-88EB-900EAC68FD21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7A8830F1-BC17-490D-B99B-3C992C5423A5}" type="pres">
      <dgm:prSet presAssocID="{07D13266-C687-4B0C-81AA-D21633CBB40A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16E2AA6-20E3-40DA-A47A-CA36F0D6ED73}" srcId="{C91A323D-F29C-496D-B579-47C1D042D0FF}" destId="{07D13266-C687-4B0C-81AA-D21633CBB40A}" srcOrd="5" destOrd="0" parTransId="{BADA4D79-7060-4CEC-86B7-4D6156FEA2A2}" sibTransId="{85E103DA-166A-4C10-B95D-AEB01F8D102A}"/>
    <dgm:cxn modelId="{1D5A55AC-78AE-4E6F-B852-7DB276DC12D2}" type="presOf" srcId="{08C6EF46-7127-445C-8C23-EC9B2126FD2D}" destId="{7CBD735A-07A3-423B-AC47-1C6CF8B7C503}" srcOrd="0" destOrd="0" presId="urn:microsoft.com/office/officeart/2005/8/layout/process5"/>
    <dgm:cxn modelId="{30B03707-0C7B-4DED-9419-B4F3E3E98C4B}" type="presOf" srcId="{7993773B-8F6A-466C-88F0-CE04B21B5AE4}" destId="{C91B61CA-D457-4569-A2B4-E65075E57C47}" srcOrd="0" destOrd="0" presId="urn:microsoft.com/office/officeart/2005/8/layout/process5"/>
    <dgm:cxn modelId="{8F800E69-99AD-441D-B6C7-2BBDCB61D111}" type="presOf" srcId="{198905F9-800B-4F99-88EB-900EAC68FD21}" destId="{FBBFC5EB-4FC8-4EED-860E-000148977940}" srcOrd="1" destOrd="0" presId="urn:microsoft.com/office/officeart/2005/8/layout/process5"/>
    <dgm:cxn modelId="{04D41E9B-5AB9-4B6B-89C3-C4277E7F9693}" type="presOf" srcId="{C91A323D-F29C-496D-B579-47C1D042D0FF}" destId="{3F53F8ED-CBE1-4F08-858A-7FFE5177FC5B}" srcOrd="0" destOrd="0" presId="urn:microsoft.com/office/officeart/2005/8/layout/process5"/>
    <dgm:cxn modelId="{D6A1E270-B79C-42E8-9C8A-109A00F1189B}" srcId="{C91A323D-F29C-496D-B579-47C1D042D0FF}" destId="{08C6EF46-7127-445C-8C23-EC9B2126FD2D}" srcOrd="2" destOrd="0" parTransId="{613BD603-C727-4FCE-B933-B1600D1B08F8}" sibTransId="{9D0235BF-1B11-4204-9787-715466B8739C}"/>
    <dgm:cxn modelId="{7D3334E1-D422-4349-8A65-C20A5FA0EB9B}" type="presOf" srcId="{87518530-0E6B-45D7-AC65-53EC676B8A99}" destId="{7D12B2B5-8E04-4DA5-82C9-6FD0BC704287}" srcOrd="0" destOrd="0" presId="urn:microsoft.com/office/officeart/2005/8/layout/process5"/>
    <dgm:cxn modelId="{024FAAE4-CC6F-492C-9161-9D0634D5554F}" srcId="{C91A323D-F29C-496D-B579-47C1D042D0FF}" destId="{3D62C89C-0F2B-47C6-8074-1818C53B14CC}" srcOrd="1" destOrd="0" parTransId="{987AC804-9BD8-4D7E-B9EF-9FF179556F74}" sibTransId="{1B2E4670-3A49-4F53-ACC2-AB2BDFE810BF}"/>
    <dgm:cxn modelId="{5BD7C719-DA34-420D-9AA7-0AE8AF71A642}" type="presOf" srcId="{198905F9-800B-4F99-88EB-900EAC68FD21}" destId="{CDE02E88-4717-4932-A098-B54095EBC7C9}" srcOrd="0" destOrd="0" presId="urn:microsoft.com/office/officeart/2005/8/layout/process5"/>
    <dgm:cxn modelId="{B9AD4783-7B8C-4FEB-9730-AD6AFF1297AE}" type="presOf" srcId="{07D13266-C687-4B0C-81AA-D21633CBB40A}" destId="{7A8830F1-BC17-490D-B99B-3C992C5423A5}" srcOrd="0" destOrd="0" presId="urn:microsoft.com/office/officeart/2005/8/layout/process5"/>
    <dgm:cxn modelId="{2DB8C0F3-FDD6-412A-9E81-1F6A80A3CB11}" srcId="{C91A323D-F29C-496D-B579-47C1D042D0FF}" destId="{BDFE23E1-1179-49AF-83D3-50663B0B8876}" srcOrd="3" destOrd="0" parTransId="{1602F20B-53C8-456D-9FE1-299F49BBFE5A}" sibTransId="{03690C0D-43D6-4046-84E5-8F4BAD2A5AF5}"/>
    <dgm:cxn modelId="{59A3DD5D-2CD7-4343-8ACB-895FD154D608}" type="presOf" srcId="{2871B6E2-28C3-4CE0-AEE7-C9F4AC879046}" destId="{9645C082-AEC2-48BE-B6D1-92CD58E687AB}" srcOrd="0" destOrd="0" presId="urn:microsoft.com/office/officeart/2005/8/layout/process5"/>
    <dgm:cxn modelId="{2A70F15D-2B80-462D-88BA-D208D14F1D03}" type="presOf" srcId="{03690C0D-43D6-4046-84E5-8F4BAD2A5AF5}" destId="{9F39DE0A-F3B1-4567-82E5-272CE4509E38}" srcOrd="1" destOrd="0" presId="urn:microsoft.com/office/officeart/2005/8/layout/process5"/>
    <dgm:cxn modelId="{BDF54486-CEDB-4925-BDBA-06CF7FF962E6}" type="presOf" srcId="{9D0235BF-1B11-4204-9787-715466B8739C}" destId="{24639CFD-F4F1-42D5-9B2E-B2CB6FC9B8E9}" srcOrd="1" destOrd="0" presId="urn:microsoft.com/office/officeart/2005/8/layout/process5"/>
    <dgm:cxn modelId="{4D5574EA-985D-4510-869F-AAF7EE5FF22E}" type="presOf" srcId="{03690C0D-43D6-4046-84E5-8F4BAD2A5AF5}" destId="{2F0D7DD4-1A9A-47D4-A0E8-19FE632921C1}" srcOrd="0" destOrd="0" presId="urn:microsoft.com/office/officeart/2005/8/layout/process5"/>
    <dgm:cxn modelId="{158760EC-E7AF-4FDA-A583-3259FD4C6ADC}" type="presOf" srcId="{1B2E4670-3A49-4F53-ACC2-AB2BDFE810BF}" destId="{24C68C6C-3BED-44F2-B40B-0EDCF0F82BAC}" srcOrd="1" destOrd="0" presId="urn:microsoft.com/office/officeart/2005/8/layout/process5"/>
    <dgm:cxn modelId="{2CE19148-FBAA-4030-93B2-0393525557B5}" type="presOf" srcId="{BDFE23E1-1179-49AF-83D3-50663B0B8876}" destId="{9A5616B4-E223-4920-9271-F0A228683B0F}" srcOrd="0" destOrd="0" presId="urn:microsoft.com/office/officeart/2005/8/layout/process5"/>
    <dgm:cxn modelId="{89276AF0-959F-424B-A291-E86EAF9A39BA}" type="presOf" srcId="{1B2E4670-3A49-4F53-ACC2-AB2BDFE810BF}" destId="{FD98BBCD-D7A4-4845-A40A-CC537452308D}" srcOrd="0" destOrd="0" presId="urn:microsoft.com/office/officeart/2005/8/layout/process5"/>
    <dgm:cxn modelId="{18F6D868-49F9-4ECA-B4D0-809637E43506}" type="presOf" srcId="{87518530-0E6B-45D7-AC65-53EC676B8A99}" destId="{86813A47-4400-4E6A-8C36-EED10118CAF4}" srcOrd="1" destOrd="0" presId="urn:microsoft.com/office/officeart/2005/8/layout/process5"/>
    <dgm:cxn modelId="{4C51A42E-B47B-4B0B-9719-48BE9F90130E}" srcId="{C91A323D-F29C-496D-B579-47C1D042D0FF}" destId="{7993773B-8F6A-466C-88F0-CE04B21B5AE4}" srcOrd="0" destOrd="0" parTransId="{D3401C06-DF02-4F3C-909C-3C1124E26E40}" sibTransId="{87518530-0E6B-45D7-AC65-53EC676B8A99}"/>
    <dgm:cxn modelId="{E6312145-39AB-4BE7-8AEC-74D8DBACA9A5}" type="presOf" srcId="{9D0235BF-1B11-4204-9787-715466B8739C}" destId="{1B594F0C-3554-4E85-8350-46ECB1547FDD}" srcOrd="0" destOrd="0" presId="urn:microsoft.com/office/officeart/2005/8/layout/process5"/>
    <dgm:cxn modelId="{8AFC1AE7-1C98-4208-9BCF-6FF595591F77}" srcId="{C91A323D-F29C-496D-B579-47C1D042D0FF}" destId="{2871B6E2-28C3-4CE0-AEE7-C9F4AC879046}" srcOrd="4" destOrd="0" parTransId="{C52B3B3D-858C-4BCE-A5A5-5D0A6998CEC4}" sibTransId="{198905F9-800B-4F99-88EB-900EAC68FD21}"/>
    <dgm:cxn modelId="{58464D67-421D-4F2C-8B70-94C761C65D56}" type="presOf" srcId="{3D62C89C-0F2B-47C6-8074-1818C53B14CC}" destId="{5C8AE4B4-9F1F-4A3E-84C5-E2B244270003}" srcOrd="0" destOrd="0" presId="urn:microsoft.com/office/officeart/2005/8/layout/process5"/>
    <dgm:cxn modelId="{318D1358-9700-4D88-9A02-7C2EDD8B9172}" type="presParOf" srcId="{3F53F8ED-CBE1-4F08-858A-7FFE5177FC5B}" destId="{C91B61CA-D457-4569-A2B4-E65075E57C47}" srcOrd="0" destOrd="0" presId="urn:microsoft.com/office/officeart/2005/8/layout/process5"/>
    <dgm:cxn modelId="{4B3FC3D4-467A-4FED-A178-256D3DF571AE}" type="presParOf" srcId="{3F53F8ED-CBE1-4F08-858A-7FFE5177FC5B}" destId="{7D12B2B5-8E04-4DA5-82C9-6FD0BC704287}" srcOrd="1" destOrd="0" presId="urn:microsoft.com/office/officeart/2005/8/layout/process5"/>
    <dgm:cxn modelId="{8D069987-1C2D-4127-AFF0-B1C19988E389}" type="presParOf" srcId="{7D12B2B5-8E04-4DA5-82C9-6FD0BC704287}" destId="{86813A47-4400-4E6A-8C36-EED10118CAF4}" srcOrd="0" destOrd="0" presId="urn:microsoft.com/office/officeart/2005/8/layout/process5"/>
    <dgm:cxn modelId="{038B47D5-4804-4A73-BC0C-138E3EA425CA}" type="presParOf" srcId="{3F53F8ED-CBE1-4F08-858A-7FFE5177FC5B}" destId="{5C8AE4B4-9F1F-4A3E-84C5-E2B244270003}" srcOrd="2" destOrd="0" presId="urn:microsoft.com/office/officeart/2005/8/layout/process5"/>
    <dgm:cxn modelId="{E438ACB5-D8F7-408F-BD3D-392FE8A13798}" type="presParOf" srcId="{3F53F8ED-CBE1-4F08-858A-7FFE5177FC5B}" destId="{FD98BBCD-D7A4-4845-A40A-CC537452308D}" srcOrd="3" destOrd="0" presId="urn:microsoft.com/office/officeart/2005/8/layout/process5"/>
    <dgm:cxn modelId="{4377B244-888C-4567-830B-529627B11F6E}" type="presParOf" srcId="{FD98BBCD-D7A4-4845-A40A-CC537452308D}" destId="{24C68C6C-3BED-44F2-B40B-0EDCF0F82BAC}" srcOrd="0" destOrd="0" presId="urn:microsoft.com/office/officeart/2005/8/layout/process5"/>
    <dgm:cxn modelId="{7A7AB39F-6AAA-45EE-BA7A-F370AD81E34B}" type="presParOf" srcId="{3F53F8ED-CBE1-4F08-858A-7FFE5177FC5B}" destId="{7CBD735A-07A3-423B-AC47-1C6CF8B7C503}" srcOrd="4" destOrd="0" presId="urn:microsoft.com/office/officeart/2005/8/layout/process5"/>
    <dgm:cxn modelId="{67B39EEF-C6BB-4A51-B4D2-45FF4690E01B}" type="presParOf" srcId="{3F53F8ED-CBE1-4F08-858A-7FFE5177FC5B}" destId="{1B594F0C-3554-4E85-8350-46ECB1547FDD}" srcOrd="5" destOrd="0" presId="urn:microsoft.com/office/officeart/2005/8/layout/process5"/>
    <dgm:cxn modelId="{6B622DD4-57C3-4082-89C2-FB907E7B61F2}" type="presParOf" srcId="{1B594F0C-3554-4E85-8350-46ECB1547FDD}" destId="{24639CFD-F4F1-42D5-9B2E-B2CB6FC9B8E9}" srcOrd="0" destOrd="0" presId="urn:microsoft.com/office/officeart/2005/8/layout/process5"/>
    <dgm:cxn modelId="{CFC0F00C-B253-4ED7-92C1-83D0FCF4DEED}" type="presParOf" srcId="{3F53F8ED-CBE1-4F08-858A-7FFE5177FC5B}" destId="{9A5616B4-E223-4920-9271-F0A228683B0F}" srcOrd="6" destOrd="0" presId="urn:microsoft.com/office/officeart/2005/8/layout/process5"/>
    <dgm:cxn modelId="{BD149BEA-77B3-4711-9391-88DBD62BE96D}" type="presParOf" srcId="{3F53F8ED-CBE1-4F08-858A-7FFE5177FC5B}" destId="{2F0D7DD4-1A9A-47D4-A0E8-19FE632921C1}" srcOrd="7" destOrd="0" presId="urn:microsoft.com/office/officeart/2005/8/layout/process5"/>
    <dgm:cxn modelId="{71C62CE3-5302-42C5-81CA-9F4E93DED640}" type="presParOf" srcId="{2F0D7DD4-1A9A-47D4-A0E8-19FE632921C1}" destId="{9F39DE0A-F3B1-4567-82E5-272CE4509E38}" srcOrd="0" destOrd="0" presId="urn:microsoft.com/office/officeart/2005/8/layout/process5"/>
    <dgm:cxn modelId="{74E918FF-4DF3-47D5-8689-D580225C2A4C}" type="presParOf" srcId="{3F53F8ED-CBE1-4F08-858A-7FFE5177FC5B}" destId="{9645C082-AEC2-48BE-B6D1-92CD58E687AB}" srcOrd="8" destOrd="0" presId="urn:microsoft.com/office/officeart/2005/8/layout/process5"/>
    <dgm:cxn modelId="{07B0F8B1-1B3F-437C-8D5E-FF8DD3CBEF58}" type="presParOf" srcId="{3F53F8ED-CBE1-4F08-858A-7FFE5177FC5B}" destId="{CDE02E88-4717-4932-A098-B54095EBC7C9}" srcOrd="9" destOrd="0" presId="urn:microsoft.com/office/officeart/2005/8/layout/process5"/>
    <dgm:cxn modelId="{9240E624-67C4-4F95-AB9E-ABD5AC03CFD3}" type="presParOf" srcId="{CDE02E88-4717-4932-A098-B54095EBC7C9}" destId="{FBBFC5EB-4FC8-4EED-860E-000148977940}" srcOrd="0" destOrd="0" presId="urn:microsoft.com/office/officeart/2005/8/layout/process5"/>
    <dgm:cxn modelId="{976E56D4-DB1B-44E0-995E-FD765C80427C}" type="presParOf" srcId="{3F53F8ED-CBE1-4F08-858A-7FFE5177FC5B}" destId="{7A8830F1-BC17-490D-B99B-3C992C5423A5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1B61CA-D457-4569-A2B4-E65075E57C47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歡樂碰碰船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7D12B2B5-8E04-4DA5-82C9-6FD0BC704287}">
      <dsp:nvSpPr>
        <dsp:cNvPr id="0" name=""/>
        <dsp:cNvSpPr/>
      </dsp:nvSpPr>
      <dsp:spPr>
        <a:xfrm rot="21597542">
          <a:off x="3052255" y="479420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4205"/>
        <a:ext cx="403082" cy="404168"/>
      </dsp:txXfrm>
    </dsp:sp>
    <dsp:sp modelId="{5C8AE4B4-9F1F-4A3E-84C5-E2B244270003}">
      <dsp:nvSpPr>
        <dsp:cNvPr id="0" name=""/>
        <dsp:cNvSpPr/>
      </dsp:nvSpPr>
      <dsp:spPr>
        <a:xfrm>
          <a:off x="3899706" y="0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079139"/>
                <a:satOff val="-9594"/>
                <a:lumOff val="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079139"/>
                <a:satOff val="-9594"/>
                <a:lumOff val="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079139"/>
                <a:satOff val="-9594"/>
                <a:lumOff val="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宇宙迴旋</a:t>
          </a:r>
          <a:endParaRPr lang="zh-TW" altLang="en-US" sz="4000" kern="1200" dirty="0"/>
        </a:p>
      </dsp:txBody>
      <dsp:txXfrm>
        <a:off x="3947439" y="47733"/>
        <a:ext cx="2620721" cy="1534246"/>
      </dsp:txXfrm>
    </dsp:sp>
    <dsp:sp modelId="{FD98BBCD-D7A4-4845-A40A-CC537452308D}">
      <dsp:nvSpPr>
        <dsp:cNvPr id="0" name=""/>
        <dsp:cNvSpPr/>
      </dsp:nvSpPr>
      <dsp:spPr>
        <a:xfrm rot="2458">
          <a:off x="6854918" y="479396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4057"/>
        <a:ext cx="403082" cy="404168"/>
      </dsp:txXfrm>
    </dsp:sp>
    <dsp:sp modelId="{7CBD735A-07A3-423B-AC47-1C6CF8B7C503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4158277"/>
                <a:satOff val="-19187"/>
                <a:lumOff val="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158277"/>
                <a:satOff val="-19187"/>
                <a:lumOff val="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158277"/>
                <a:satOff val="-19187"/>
                <a:lumOff val="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魔法星際飛車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1B594F0C-3554-4E85-8350-46ECB1547FDD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9A5616B4-E223-4920-9271-F0A228683B0F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6237415"/>
                <a:satOff val="-28781"/>
                <a:lumOff val="105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237415"/>
                <a:satOff val="-28781"/>
                <a:lumOff val="105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237415"/>
                <a:satOff val="-28781"/>
                <a:lumOff val="105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/>
            <a:t>摩天輪</a:t>
          </a:r>
        </a:p>
      </dsp:txBody>
      <dsp:txXfrm>
        <a:off x="7750101" y="2766639"/>
        <a:ext cx="2620721" cy="1534246"/>
      </dsp:txXfrm>
    </dsp:sp>
    <dsp:sp modelId="{2F0D7DD4-1A9A-47D4-A0E8-19FE632921C1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9645C082-AEC2-48BE-B6D1-92CD58E687AB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8316554"/>
                <a:satOff val="-38374"/>
                <a:lumOff val="141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8316554"/>
                <a:satOff val="-38374"/>
                <a:lumOff val="141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8316554"/>
                <a:satOff val="-38374"/>
                <a:lumOff val="141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幸福碰碰車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  <dsp:sp modelId="{CDE02E88-4717-4932-A098-B54095EBC7C9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7A8830F1-BC17-490D-B99B-3C992C5423A5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smtClean="0"/>
            <a:t>遊客服務中心</a:t>
          </a:r>
          <a:endParaRPr lang="zh-TW" altLang="en-US" sz="4000" kern="120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379A-86CD-4907-8DC6-1A4D1E6A6F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3CEB-A99F-48BC-82FB-77E632E134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6627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379A-86CD-4907-8DC6-1A4D1E6A6F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3CEB-A99F-48BC-82FB-77E632E134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0355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379A-86CD-4907-8DC6-1A4D1E6A6F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3CEB-A99F-48BC-82FB-77E632E134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7662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379A-86CD-4907-8DC6-1A4D1E6A6F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3CEB-A99F-48BC-82FB-77E632E134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0432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379A-86CD-4907-8DC6-1A4D1E6A6F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3CEB-A99F-48BC-82FB-77E632E134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073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379A-86CD-4907-8DC6-1A4D1E6A6F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3CEB-A99F-48BC-82FB-77E632E134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989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379A-86CD-4907-8DC6-1A4D1E6A6F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3CEB-A99F-48BC-82FB-77E632E134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6184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379A-86CD-4907-8DC6-1A4D1E6A6F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3CEB-A99F-48BC-82FB-77E632E134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5031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379A-86CD-4907-8DC6-1A4D1E6A6F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3CEB-A99F-48BC-82FB-77E632E134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7850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379A-86CD-4907-8DC6-1A4D1E6A6F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3CEB-A99F-48BC-82FB-77E632E134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832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379A-86CD-4907-8DC6-1A4D1E6A6F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3CEB-A99F-48BC-82FB-77E632E134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3265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8000">
              <a:srgbClr val="FFC000"/>
            </a:gs>
            <a:gs pos="59000">
              <a:srgbClr val="0070C0"/>
            </a:gs>
            <a:gs pos="83000">
              <a:srgbClr val="00B0F0"/>
            </a:gs>
            <a:gs pos="42000">
              <a:srgbClr val="FFFF00"/>
            </a:gs>
            <a:gs pos="1000">
              <a:srgbClr val="FF0000"/>
            </a:gs>
            <a:gs pos="67000">
              <a:srgbClr val="92D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B379A-86CD-4907-8DC6-1A4D1E6A6F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23CEB-A99F-48BC-82FB-77E632E134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3397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rBbGtKjdj0U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HxaHMKutK0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008764"/>
          </a:xfrm>
        </p:spPr>
        <p:txBody>
          <a:bodyPr/>
          <a:lstStyle/>
          <a:p>
            <a:r>
              <a:rPr lang="zh-TW" altLang="en-US" dirty="0" smtClean="0"/>
              <a:t>兒童新樂園修練記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zh-TW" altLang="en-US" dirty="0" smtClean="0"/>
              <a:t>制作者  忍者大師風</a:t>
            </a: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sz="2900" dirty="0" err="1" smtClean="0">
                <a:latin typeface="Algerian" panose="04020705040A02060702" pitchFamily="82" charset="0"/>
              </a:rPr>
              <a:t>Youtube</a:t>
            </a:r>
            <a:r>
              <a:rPr lang="en-US" altLang="zh-TW" sz="2900" dirty="0" smtClean="0"/>
              <a:t>  </a:t>
            </a:r>
            <a:r>
              <a:rPr lang="en-US" altLang="zh-TW" sz="2900" dirty="0" err="1" smtClean="0">
                <a:latin typeface="Algerian" panose="04020705040A02060702" pitchFamily="82" charset="0"/>
              </a:rPr>
              <a:t>rayki</a:t>
            </a:r>
            <a:r>
              <a:rPr lang="en-US" altLang="zh-TW" sz="2900" dirty="0" smtClean="0"/>
              <a:t>   </a:t>
            </a:r>
            <a:r>
              <a:rPr lang="zh-TW" altLang="en-US" sz="2900" dirty="0" smtClean="0"/>
              <a:t>火柴人大冒險</a:t>
            </a:r>
            <a:endParaRPr lang="en-US" altLang="zh-TW" sz="2900" dirty="0" smtClean="0"/>
          </a:p>
          <a:p>
            <a:r>
              <a:rPr lang="zh-TW" altLang="en-US" sz="2900" dirty="0" smtClean="0"/>
              <a:t>記得按讚</a:t>
            </a:r>
            <a:endParaRPr lang="en-US" altLang="zh-TW" sz="2900" dirty="0" smtClean="0"/>
          </a:p>
          <a:p>
            <a:r>
              <a:rPr lang="zh-TW" altLang="en-US" sz="2900" dirty="0" smtClean="0"/>
              <a:t>訂閱</a:t>
            </a:r>
            <a:endParaRPr lang="zh-TW" altLang="en-US" sz="2900" dirty="0"/>
          </a:p>
        </p:txBody>
      </p:sp>
    </p:spTree>
    <p:extLst>
      <p:ext uri="{BB962C8B-B14F-4D97-AF65-F5344CB8AC3E}">
        <p14:creationId xmlns:p14="http://schemas.microsoft.com/office/powerpoint/2010/main" val="1782470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           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343837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流程圖: 循序存取儲存裝置 7"/>
          <p:cNvSpPr/>
          <p:nvPr/>
        </p:nvSpPr>
        <p:spPr>
          <a:xfrm>
            <a:off x="5077097" y="230188"/>
            <a:ext cx="2037805" cy="1232852"/>
          </a:xfrm>
          <a:prstGeom prst="flowChartMagneticTap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規劃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95040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8175915"/>
              </p:ext>
            </p:extLst>
          </p:nvPr>
        </p:nvGraphicFramePr>
        <p:xfrm>
          <a:off x="838200" y="1789906"/>
          <a:ext cx="10564091" cy="4771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9730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49730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49730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49730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49730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49730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265711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15615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54865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103341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103341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8424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摩天輪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/>
              <a:t>摩天輪直徑</a:t>
            </a:r>
            <a:r>
              <a:rPr lang="en-US" altLang="zh-TW" dirty="0"/>
              <a:t>40</a:t>
            </a:r>
            <a:r>
              <a:rPr lang="zh-TW" altLang="en-US" dirty="0"/>
              <a:t>公尺並設有</a:t>
            </a:r>
            <a:r>
              <a:rPr lang="en-US" altLang="zh-TW" dirty="0"/>
              <a:t>27</a:t>
            </a:r>
            <a:r>
              <a:rPr lang="zh-TW" altLang="en-US" dirty="0"/>
              <a:t>個座艙，為園區主要地標，搭乘時可鳥瞰臺北盆地之美景。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⚡⚡☁☁☁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🌞🌞🌞🌞🌞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💗💗💗💗💗</a:t>
            </a: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35931" y="1920240"/>
            <a:ext cx="3788229" cy="3566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248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叢林樹屋為造型，座艙可上下昇降，體驗自由落體速度快感。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💗💗♡♡♡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71063" y="2008505"/>
            <a:ext cx="4062548" cy="3438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322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2132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兒童新樂園簡介</a:t>
            </a:r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73777" y="1690688"/>
            <a:ext cx="8789126" cy="4943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851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我的影片</a:t>
            </a:r>
            <a:endParaRPr lang="zh-TW" altLang="en-US" dirty="0"/>
          </a:p>
        </p:txBody>
      </p:sp>
      <p:pic>
        <p:nvPicPr>
          <p:cNvPr id="4" name="rBbGtKjdj0U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38200" y="1555296"/>
            <a:ext cx="8436429" cy="4745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354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我的影片</a:t>
            </a:r>
            <a:endParaRPr lang="zh-TW" altLang="en-US" dirty="0"/>
          </a:p>
        </p:txBody>
      </p:sp>
      <p:pic>
        <p:nvPicPr>
          <p:cNvPr id="4" name="HxaHMKutK08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38200" y="1690688"/>
            <a:ext cx="8789126" cy="4943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834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225</Words>
  <Application>Microsoft Office PowerPoint</Application>
  <PresentationFormat>寬螢幕</PresentationFormat>
  <Paragraphs>55</Paragraphs>
  <Slides>9</Slides>
  <Notes>0</Notes>
  <HiddenSlides>0</HiddenSlides>
  <MMClips>3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5" baseType="lpstr">
      <vt:lpstr>新細明體</vt:lpstr>
      <vt:lpstr>Algerian</vt:lpstr>
      <vt:lpstr>Arial</vt:lpstr>
      <vt:lpstr>Calibri</vt:lpstr>
      <vt:lpstr>Calibri Light</vt:lpstr>
      <vt:lpstr>Office 佈景主題</vt:lpstr>
      <vt:lpstr>兒童新樂園修練記</vt:lpstr>
      <vt:lpstr>                                  </vt:lpstr>
      <vt:lpstr>票價</vt:lpstr>
      <vt:lpstr>摩天輪</vt:lpstr>
      <vt:lpstr>叢林吼吼樹屋</vt:lpstr>
      <vt:lpstr>資料來源</vt:lpstr>
      <vt:lpstr>兒童新樂園簡介</vt:lpstr>
      <vt:lpstr>我的影片</vt:lpstr>
      <vt:lpstr>我的影片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兒童新樂園修練記</dc:title>
  <dc:creator>Windows 使用者</dc:creator>
  <cp:lastModifiedBy>Windows 使用者</cp:lastModifiedBy>
  <cp:revision>11</cp:revision>
  <dcterms:created xsi:type="dcterms:W3CDTF">2022-12-26T02:50:55Z</dcterms:created>
  <dcterms:modified xsi:type="dcterms:W3CDTF">2023-01-16T03:10:48Z</dcterms:modified>
</cp:coreProperties>
</file>