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909"/>
    <a:srgbClr val="FFF4E7"/>
    <a:srgbClr val="FFF1E1"/>
    <a:srgbClr val="FFE8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21D7DF-4FB4-4775-8218-7B71B4865435}" type="doc">
      <dgm:prSet loTypeId="urn:microsoft.com/office/officeart/2005/8/layout/process5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041E22B8-EBBD-4DBC-8EF7-9FC2B1505C2A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688BA3B0-48CC-490F-9A5F-BBEF94B70AF7}" type="parTrans" cxnId="{7EF07A91-9E2D-481B-A4FD-FC3C232FB9FF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2DD069F7-AAE0-4F4A-B070-872BD19FA425}" type="sibTrans" cxnId="{7EF07A91-9E2D-481B-A4FD-FC3C232FB9FF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8CD7AE99-A754-419C-A55A-091F2B897EAE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FC8B42E8-6675-49FA-8079-B80867294817}" type="parTrans" cxnId="{936F16DC-5812-435A-814A-277B46593A67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F143214B-53FA-453B-ACC2-1F7AC2D6DA6F}" type="sibTrans" cxnId="{936F16DC-5812-435A-814A-277B46593A67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B3ED4FC9-3FA7-4344-9789-78B15967E81A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830302F9-DA96-4D5A-BAC6-B85479E008C2}" type="parTrans" cxnId="{2A06A2B6-326C-437D-B930-72D48AF68C7B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B167CF8E-49F6-44BE-AE29-8C7C34151CD7}" type="sibTrans" cxnId="{2A06A2B6-326C-437D-B930-72D48AF68C7B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92A3C5EC-76A4-499B-989B-EE75C33F7378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BAB7077D-A1A3-4A4A-933F-209CCD22FA4B}" type="parTrans" cxnId="{A4B39DB7-D2B1-4A29-8D49-E275576608A5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02CA7640-797F-4CF3-B753-B3A76C8415E0}" type="sibTrans" cxnId="{A4B39DB7-D2B1-4A29-8D49-E275576608A5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20E149C7-9EEE-442C-88DA-E8D94F8DF515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鋼鐵碰碰車</a:t>
          </a:r>
          <a:endParaRPr lang="zh-TW" altLang="en-US" dirty="0"/>
        </a:p>
      </dgm:t>
    </dgm:pt>
    <dgm:pt modelId="{450F2641-7298-485D-8772-708E4E9175EC}" type="parTrans" cxnId="{149C86F5-E5CA-4E2C-952F-E80823FA7C9A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C4D9E54C-D586-415E-A06D-71C94374990D}" type="sibTrans" cxnId="{149C86F5-E5CA-4E2C-952F-E80823FA7C9A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B08A2438-30F1-42ED-8532-99632DFAD1F7}">
      <dgm:prSet phldrT="[文字]"/>
      <dgm:spPr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41203754-17F0-4A71-8338-F66FCF4996EF}" type="parTrans" cxnId="{98F5C8DD-8A16-4D80-95CC-BFC288DEF1BF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6DE76FDE-E01E-4BD1-892E-5268369158AF}" type="sibTrans" cxnId="{98F5C8DD-8A16-4D80-95CC-BFC288DEF1BF}">
      <dgm:prSet/>
      <dgm:spPr/>
      <dgm:t>
        <a:bodyPr/>
        <a:lstStyle/>
        <a:p>
          <a:endParaRPr lang="zh-TW" altLang="en-US">
            <a:solidFill>
              <a:schemeClr val="bg1"/>
            </a:solidFill>
          </a:endParaRPr>
        </a:p>
      </dgm:t>
    </dgm:pt>
    <dgm:pt modelId="{F7FAF80C-9D27-49FC-83EB-DFBAF4E41E8D}" type="pres">
      <dgm:prSet presAssocID="{9021D7DF-4FB4-4775-8218-7B71B48654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D9AE43-52C5-4F15-9F2F-996EA9401657}" type="pres">
      <dgm:prSet presAssocID="{B08A2438-30F1-42ED-8532-99632DFAD1F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67FD65-5CB7-452B-AC30-8DAA74039389}" type="pres">
      <dgm:prSet presAssocID="{6DE76FDE-E01E-4BD1-892E-5268369158AF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6AE3AF7C-665F-4EA4-B4BC-6CD898DF8A0F}" type="pres">
      <dgm:prSet presAssocID="{6DE76FDE-E01E-4BD1-892E-5268369158AF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62C29B2-EC5F-4174-B21D-E3A85237023B}" type="pres">
      <dgm:prSet presAssocID="{041E22B8-EBBD-4DBC-8EF7-9FC2B1505C2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3E1FCA-C85A-4464-8C4F-877021765810}" type="pres">
      <dgm:prSet presAssocID="{2DD069F7-AAE0-4F4A-B070-872BD19FA425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364E3994-2639-4C14-98DF-FE5F78E671DA}" type="pres">
      <dgm:prSet presAssocID="{2DD069F7-AAE0-4F4A-B070-872BD19FA425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C8227C1-F1BC-4AA2-BC81-A52DF273B897}" type="pres">
      <dgm:prSet presAssocID="{8CD7AE99-A754-419C-A55A-091F2B897EA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A049FA-AFBF-4FD4-9794-13F46A2E9C4B}" type="pres">
      <dgm:prSet presAssocID="{F143214B-53FA-453B-ACC2-1F7AC2D6DA6F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D98EEF7C-FBE5-451D-A036-4570D44A6D4E}" type="pres">
      <dgm:prSet presAssocID="{F143214B-53FA-453B-ACC2-1F7AC2D6DA6F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F87ED54-D897-4E36-8D6B-F27AF63B60E8}" type="pres">
      <dgm:prSet presAssocID="{B3ED4FC9-3FA7-4344-9789-78B15967E81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EA9094-3B17-4A77-95E0-4C0AABC625BC}" type="pres">
      <dgm:prSet presAssocID="{B167CF8E-49F6-44BE-AE29-8C7C34151CD7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327DDE37-CFC9-4358-8258-BDF9F8510F3A}" type="pres">
      <dgm:prSet presAssocID="{B167CF8E-49F6-44BE-AE29-8C7C34151CD7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168146D6-37CE-431F-B1CB-25A91AF133B9}" type="pres">
      <dgm:prSet presAssocID="{92A3C5EC-76A4-499B-989B-EE75C33F737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589CF7-958C-4085-9304-FA4F6CD6A990}" type="pres">
      <dgm:prSet presAssocID="{02CA7640-797F-4CF3-B753-B3A76C8415E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D925025-F4C9-4E23-A88A-865EC4760EA2}" type="pres">
      <dgm:prSet presAssocID="{02CA7640-797F-4CF3-B753-B3A76C8415E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975680F0-2774-4564-AA6C-06588C9E8F57}" type="pres">
      <dgm:prSet presAssocID="{20E149C7-9EEE-442C-88DA-E8D94F8DF51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D26BE3-1998-41D9-B1E8-D0C9BFEA3EB3}" type="presOf" srcId="{B167CF8E-49F6-44BE-AE29-8C7C34151CD7}" destId="{327DDE37-CFC9-4358-8258-BDF9F8510F3A}" srcOrd="1" destOrd="0" presId="urn:microsoft.com/office/officeart/2005/8/layout/process5"/>
    <dgm:cxn modelId="{574C6E8B-BB4C-4F8E-BC01-FD55A2FB68B0}" type="presOf" srcId="{2DD069F7-AAE0-4F4A-B070-872BD19FA425}" destId="{B93E1FCA-C85A-4464-8C4F-877021765810}" srcOrd="0" destOrd="0" presId="urn:microsoft.com/office/officeart/2005/8/layout/process5"/>
    <dgm:cxn modelId="{6379CB9B-D0A9-4664-8FED-8CE7483720E5}" type="presOf" srcId="{2DD069F7-AAE0-4F4A-B070-872BD19FA425}" destId="{364E3994-2639-4C14-98DF-FE5F78E671DA}" srcOrd="1" destOrd="0" presId="urn:microsoft.com/office/officeart/2005/8/layout/process5"/>
    <dgm:cxn modelId="{3C1A7CFC-76A9-4731-838E-4F56FD6E1A9E}" type="presOf" srcId="{6DE76FDE-E01E-4BD1-892E-5268369158AF}" destId="{3367FD65-5CB7-452B-AC30-8DAA74039389}" srcOrd="0" destOrd="0" presId="urn:microsoft.com/office/officeart/2005/8/layout/process5"/>
    <dgm:cxn modelId="{450C67DF-5EEA-42B2-89ED-AA548EB2A4F7}" type="presOf" srcId="{02CA7640-797F-4CF3-B753-B3A76C8415E0}" destId="{25589CF7-958C-4085-9304-FA4F6CD6A990}" srcOrd="0" destOrd="0" presId="urn:microsoft.com/office/officeart/2005/8/layout/process5"/>
    <dgm:cxn modelId="{2A06A2B6-326C-437D-B930-72D48AF68C7B}" srcId="{9021D7DF-4FB4-4775-8218-7B71B4865435}" destId="{B3ED4FC9-3FA7-4344-9789-78B15967E81A}" srcOrd="3" destOrd="0" parTransId="{830302F9-DA96-4D5A-BAC6-B85479E008C2}" sibTransId="{B167CF8E-49F6-44BE-AE29-8C7C34151CD7}"/>
    <dgm:cxn modelId="{936F16DC-5812-435A-814A-277B46593A67}" srcId="{9021D7DF-4FB4-4775-8218-7B71B4865435}" destId="{8CD7AE99-A754-419C-A55A-091F2B897EAE}" srcOrd="2" destOrd="0" parTransId="{FC8B42E8-6675-49FA-8079-B80867294817}" sibTransId="{F143214B-53FA-453B-ACC2-1F7AC2D6DA6F}"/>
    <dgm:cxn modelId="{249D421F-34D3-4F1F-81C9-0ACD079853B8}" type="presOf" srcId="{92A3C5EC-76A4-499B-989B-EE75C33F7378}" destId="{168146D6-37CE-431F-B1CB-25A91AF133B9}" srcOrd="0" destOrd="0" presId="urn:microsoft.com/office/officeart/2005/8/layout/process5"/>
    <dgm:cxn modelId="{976ECDA9-2A19-466D-A8D7-604946A925D7}" type="presOf" srcId="{B167CF8E-49F6-44BE-AE29-8C7C34151CD7}" destId="{19EA9094-3B17-4A77-95E0-4C0AABC625BC}" srcOrd="0" destOrd="0" presId="urn:microsoft.com/office/officeart/2005/8/layout/process5"/>
    <dgm:cxn modelId="{3D005E2B-F196-4F11-A2BB-62805C41B312}" type="presOf" srcId="{20E149C7-9EEE-442C-88DA-E8D94F8DF515}" destId="{975680F0-2774-4564-AA6C-06588C9E8F57}" srcOrd="0" destOrd="0" presId="urn:microsoft.com/office/officeart/2005/8/layout/process5"/>
    <dgm:cxn modelId="{989DC97C-D777-4F52-904C-4506F2B79C88}" type="presOf" srcId="{F143214B-53FA-453B-ACC2-1F7AC2D6DA6F}" destId="{6AA049FA-AFBF-4FD4-9794-13F46A2E9C4B}" srcOrd="0" destOrd="0" presId="urn:microsoft.com/office/officeart/2005/8/layout/process5"/>
    <dgm:cxn modelId="{55C59B9D-32BD-446E-89D2-DCA1385BE887}" type="presOf" srcId="{02CA7640-797F-4CF3-B753-B3A76C8415E0}" destId="{6D925025-F4C9-4E23-A88A-865EC4760EA2}" srcOrd="1" destOrd="0" presId="urn:microsoft.com/office/officeart/2005/8/layout/process5"/>
    <dgm:cxn modelId="{25E344BA-87A4-4B64-8C1A-7D2AA5E318A2}" type="presOf" srcId="{8CD7AE99-A754-419C-A55A-091F2B897EAE}" destId="{FC8227C1-F1BC-4AA2-BC81-A52DF273B897}" srcOrd="0" destOrd="0" presId="urn:microsoft.com/office/officeart/2005/8/layout/process5"/>
    <dgm:cxn modelId="{98F5C8DD-8A16-4D80-95CC-BFC288DEF1BF}" srcId="{9021D7DF-4FB4-4775-8218-7B71B4865435}" destId="{B08A2438-30F1-42ED-8532-99632DFAD1F7}" srcOrd="0" destOrd="0" parTransId="{41203754-17F0-4A71-8338-F66FCF4996EF}" sibTransId="{6DE76FDE-E01E-4BD1-892E-5268369158AF}"/>
    <dgm:cxn modelId="{7EF07A91-9E2D-481B-A4FD-FC3C232FB9FF}" srcId="{9021D7DF-4FB4-4775-8218-7B71B4865435}" destId="{041E22B8-EBBD-4DBC-8EF7-9FC2B1505C2A}" srcOrd="1" destOrd="0" parTransId="{688BA3B0-48CC-490F-9A5F-BBEF94B70AF7}" sibTransId="{2DD069F7-AAE0-4F4A-B070-872BD19FA425}"/>
    <dgm:cxn modelId="{705C3B42-EBA6-4B09-A897-494B06315992}" type="presOf" srcId="{F143214B-53FA-453B-ACC2-1F7AC2D6DA6F}" destId="{D98EEF7C-FBE5-451D-A036-4570D44A6D4E}" srcOrd="1" destOrd="0" presId="urn:microsoft.com/office/officeart/2005/8/layout/process5"/>
    <dgm:cxn modelId="{149C86F5-E5CA-4E2C-952F-E80823FA7C9A}" srcId="{9021D7DF-4FB4-4775-8218-7B71B4865435}" destId="{20E149C7-9EEE-442C-88DA-E8D94F8DF515}" srcOrd="5" destOrd="0" parTransId="{450F2641-7298-485D-8772-708E4E9175EC}" sibTransId="{C4D9E54C-D586-415E-A06D-71C94374990D}"/>
    <dgm:cxn modelId="{C2D69027-0AC4-4B54-815E-655247B8496B}" type="presOf" srcId="{6DE76FDE-E01E-4BD1-892E-5268369158AF}" destId="{6AE3AF7C-665F-4EA4-B4BC-6CD898DF8A0F}" srcOrd="1" destOrd="0" presId="urn:microsoft.com/office/officeart/2005/8/layout/process5"/>
    <dgm:cxn modelId="{B0110BCB-5AFA-41BC-86FD-943DD29E605B}" type="presOf" srcId="{9021D7DF-4FB4-4775-8218-7B71B4865435}" destId="{F7FAF80C-9D27-49FC-83EB-DFBAF4E41E8D}" srcOrd="0" destOrd="0" presId="urn:microsoft.com/office/officeart/2005/8/layout/process5"/>
    <dgm:cxn modelId="{1BEEB836-1B20-4D8F-944F-24A5F9052DCA}" type="presOf" srcId="{B08A2438-30F1-42ED-8532-99632DFAD1F7}" destId="{D4D9AE43-52C5-4F15-9F2F-996EA9401657}" srcOrd="0" destOrd="0" presId="urn:microsoft.com/office/officeart/2005/8/layout/process5"/>
    <dgm:cxn modelId="{DB575B0F-82F0-44EB-84DF-D2D165D1F584}" type="presOf" srcId="{B3ED4FC9-3FA7-4344-9789-78B15967E81A}" destId="{9F87ED54-D897-4E36-8D6B-F27AF63B60E8}" srcOrd="0" destOrd="0" presId="urn:microsoft.com/office/officeart/2005/8/layout/process5"/>
    <dgm:cxn modelId="{D44950D2-8988-43C7-B9D5-9D3C45BDA8AB}" type="presOf" srcId="{041E22B8-EBBD-4DBC-8EF7-9FC2B1505C2A}" destId="{262C29B2-EC5F-4174-B21D-E3A85237023B}" srcOrd="0" destOrd="0" presId="urn:microsoft.com/office/officeart/2005/8/layout/process5"/>
    <dgm:cxn modelId="{A4B39DB7-D2B1-4A29-8D49-E275576608A5}" srcId="{9021D7DF-4FB4-4775-8218-7B71B4865435}" destId="{92A3C5EC-76A4-499B-989B-EE75C33F7378}" srcOrd="4" destOrd="0" parTransId="{BAB7077D-A1A3-4A4A-933F-209CCD22FA4B}" sibTransId="{02CA7640-797F-4CF3-B753-B3A76C8415E0}"/>
    <dgm:cxn modelId="{29179965-9571-4ABA-83D7-8483FE7DFF5F}" type="presParOf" srcId="{F7FAF80C-9D27-49FC-83EB-DFBAF4E41E8D}" destId="{D4D9AE43-52C5-4F15-9F2F-996EA9401657}" srcOrd="0" destOrd="0" presId="urn:microsoft.com/office/officeart/2005/8/layout/process5"/>
    <dgm:cxn modelId="{DFD69C4E-DD65-4AA6-804F-F2A9B551CF4B}" type="presParOf" srcId="{F7FAF80C-9D27-49FC-83EB-DFBAF4E41E8D}" destId="{3367FD65-5CB7-452B-AC30-8DAA74039389}" srcOrd="1" destOrd="0" presId="urn:microsoft.com/office/officeart/2005/8/layout/process5"/>
    <dgm:cxn modelId="{5598AA7F-7567-483D-B97B-604CDE381F6F}" type="presParOf" srcId="{3367FD65-5CB7-452B-AC30-8DAA74039389}" destId="{6AE3AF7C-665F-4EA4-B4BC-6CD898DF8A0F}" srcOrd="0" destOrd="0" presId="urn:microsoft.com/office/officeart/2005/8/layout/process5"/>
    <dgm:cxn modelId="{A5C81481-25B3-45AB-AF69-B0A5748ACFF9}" type="presParOf" srcId="{F7FAF80C-9D27-49FC-83EB-DFBAF4E41E8D}" destId="{262C29B2-EC5F-4174-B21D-E3A85237023B}" srcOrd="2" destOrd="0" presId="urn:microsoft.com/office/officeart/2005/8/layout/process5"/>
    <dgm:cxn modelId="{F7E0E8CA-899B-4B58-98C8-049B1015D2CB}" type="presParOf" srcId="{F7FAF80C-9D27-49FC-83EB-DFBAF4E41E8D}" destId="{B93E1FCA-C85A-4464-8C4F-877021765810}" srcOrd="3" destOrd="0" presId="urn:microsoft.com/office/officeart/2005/8/layout/process5"/>
    <dgm:cxn modelId="{27323858-AD5C-48B9-9E2C-502A91E198AB}" type="presParOf" srcId="{B93E1FCA-C85A-4464-8C4F-877021765810}" destId="{364E3994-2639-4C14-98DF-FE5F78E671DA}" srcOrd="0" destOrd="0" presId="urn:microsoft.com/office/officeart/2005/8/layout/process5"/>
    <dgm:cxn modelId="{31C36CD5-8773-49C2-8186-915222C276D8}" type="presParOf" srcId="{F7FAF80C-9D27-49FC-83EB-DFBAF4E41E8D}" destId="{FC8227C1-F1BC-4AA2-BC81-A52DF273B897}" srcOrd="4" destOrd="0" presId="urn:microsoft.com/office/officeart/2005/8/layout/process5"/>
    <dgm:cxn modelId="{C52CE0A3-3AE4-48DD-B6DE-11A3E0E55DE4}" type="presParOf" srcId="{F7FAF80C-9D27-49FC-83EB-DFBAF4E41E8D}" destId="{6AA049FA-AFBF-4FD4-9794-13F46A2E9C4B}" srcOrd="5" destOrd="0" presId="urn:microsoft.com/office/officeart/2005/8/layout/process5"/>
    <dgm:cxn modelId="{091AF1B9-DE36-4C1C-865C-5233801D6854}" type="presParOf" srcId="{6AA049FA-AFBF-4FD4-9794-13F46A2E9C4B}" destId="{D98EEF7C-FBE5-451D-A036-4570D44A6D4E}" srcOrd="0" destOrd="0" presId="urn:microsoft.com/office/officeart/2005/8/layout/process5"/>
    <dgm:cxn modelId="{37B1D98D-318A-485F-824D-D2C67C32BB86}" type="presParOf" srcId="{F7FAF80C-9D27-49FC-83EB-DFBAF4E41E8D}" destId="{9F87ED54-D897-4E36-8D6B-F27AF63B60E8}" srcOrd="6" destOrd="0" presId="urn:microsoft.com/office/officeart/2005/8/layout/process5"/>
    <dgm:cxn modelId="{1901ADB1-B4E9-41A8-BB95-2E9D868495EF}" type="presParOf" srcId="{F7FAF80C-9D27-49FC-83EB-DFBAF4E41E8D}" destId="{19EA9094-3B17-4A77-95E0-4C0AABC625BC}" srcOrd="7" destOrd="0" presId="urn:microsoft.com/office/officeart/2005/8/layout/process5"/>
    <dgm:cxn modelId="{7D3ED787-7EF6-451A-BE6B-6E80E6347DDA}" type="presParOf" srcId="{19EA9094-3B17-4A77-95E0-4C0AABC625BC}" destId="{327DDE37-CFC9-4358-8258-BDF9F8510F3A}" srcOrd="0" destOrd="0" presId="urn:microsoft.com/office/officeart/2005/8/layout/process5"/>
    <dgm:cxn modelId="{E7D536AC-5827-4962-99D4-2BF4828B74A1}" type="presParOf" srcId="{F7FAF80C-9D27-49FC-83EB-DFBAF4E41E8D}" destId="{168146D6-37CE-431F-B1CB-25A91AF133B9}" srcOrd="8" destOrd="0" presId="urn:microsoft.com/office/officeart/2005/8/layout/process5"/>
    <dgm:cxn modelId="{4966B1E1-A163-4E67-A480-3DE919156F7A}" type="presParOf" srcId="{F7FAF80C-9D27-49FC-83EB-DFBAF4E41E8D}" destId="{25589CF7-958C-4085-9304-FA4F6CD6A990}" srcOrd="9" destOrd="0" presId="urn:microsoft.com/office/officeart/2005/8/layout/process5"/>
    <dgm:cxn modelId="{8D9C0BC9-DDD0-4CB1-9DE6-F458F2E38AC7}" type="presParOf" srcId="{25589CF7-958C-4085-9304-FA4F6CD6A990}" destId="{6D925025-F4C9-4E23-A88A-865EC4760EA2}" srcOrd="0" destOrd="0" presId="urn:microsoft.com/office/officeart/2005/8/layout/process5"/>
    <dgm:cxn modelId="{B6FF63E5-AC24-488C-9204-70AB4796FBDD}" type="presParOf" srcId="{F7FAF80C-9D27-49FC-83EB-DFBAF4E41E8D}" destId="{975680F0-2774-4564-AA6C-06588C9E8F57}" srcOrd="10" destOrd="0" presId="urn:microsoft.com/office/officeart/2005/8/layout/process5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9AE43-52C5-4F15-9F2F-996EA9401657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3367FD65-5CB7-452B-AC30-8DAA74039389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chemeClr val="bg1"/>
            </a:solidFill>
          </a:endParaRPr>
        </a:p>
      </dsp:txBody>
      <dsp:txXfrm>
        <a:off x="3052255" y="615490"/>
        <a:ext cx="403082" cy="404168"/>
      </dsp:txXfrm>
    </dsp:sp>
    <dsp:sp modelId="{262C29B2-EC5F-4174-B21D-E3A85237023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歡樂碰碰船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B93E1FCA-C85A-4464-8C4F-877021765810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chemeClr val="bg1"/>
            </a:solidFill>
          </a:endParaRPr>
        </a:p>
      </dsp:txBody>
      <dsp:txXfrm>
        <a:off x="6854918" y="615490"/>
        <a:ext cx="403082" cy="404168"/>
      </dsp:txXfrm>
    </dsp:sp>
    <dsp:sp modelId="{FC8227C1-F1BC-4AA2-BC81-A52DF273B89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6AA049FA-AFBF-4FD4-9794-13F46A2E9C4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chemeClr val="bg1"/>
            </a:solidFill>
          </a:endParaRPr>
        </a:p>
      </dsp:txBody>
      <dsp:txXfrm rot="-5400000">
        <a:off x="8858378" y="1871456"/>
        <a:ext cx="404168" cy="403082"/>
      </dsp:txXfrm>
    </dsp:sp>
    <dsp:sp modelId="{9F87ED54-D897-4E36-8D6B-F27AF63B60E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19EA9094-3B17-4A77-95E0-4C0AABC625B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chemeClr val="bg1"/>
            </a:solidFill>
          </a:endParaRPr>
        </a:p>
      </dsp:txBody>
      <dsp:txXfrm rot="10800000">
        <a:off x="7060261" y="3331678"/>
        <a:ext cx="403082" cy="404168"/>
      </dsp:txXfrm>
    </dsp:sp>
    <dsp:sp modelId="{168146D6-37CE-431F-B1CB-25A91AF133B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25589CF7-958C-4085-9304-FA4F6CD6A990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chemeClr val="bg1"/>
            </a:solidFill>
          </a:endParaRPr>
        </a:p>
      </dsp:txBody>
      <dsp:txXfrm rot="10800000">
        <a:off x="3257598" y="3331678"/>
        <a:ext cx="403082" cy="404168"/>
      </dsp:txXfrm>
    </dsp:sp>
    <dsp:sp modelId="{975680F0-2774-4564-AA6C-06588C9E8F5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0000"/>
            </a:gs>
            <a:gs pos="56000">
              <a:srgbClr val="80D878"/>
            </a:gs>
            <a:gs pos="92000">
              <a:srgbClr val="7030A0"/>
            </a:gs>
            <a:gs pos="77000">
              <a:srgbClr val="00B0F0"/>
            </a:gs>
            <a:gs pos="37000">
              <a:srgbClr val="FFFF00"/>
            </a:gs>
            <a:gs pos="17000">
              <a:srgbClr val="FFC000"/>
            </a:gs>
          </a:gsLst>
          <a:lin ang="2700000" scaled="1"/>
          <a:tileRect/>
        </a:gradFill>
        <a:ln>
          <a:noFill/>
        </a:ln>
        <a:effectLst/>
        <a:scene3d>
          <a:camera prst="orthographicFront"/>
          <a:lightRig rig="twoPt" dir="t"/>
        </a:scene3d>
        <a:sp3d contourW="12700" prstMaterial="flat">
          <a:bevelT w="8200" h="38100" prst="coolSlant"/>
          <a:contourClr>
            <a:schemeClr val="tx1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鋼鐵碰碰車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rgbClr val="FF0000"/>
            </a:gs>
            <a:gs pos="17000">
              <a:srgbClr val="FFC000"/>
            </a:gs>
            <a:gs pos="34000">
              <a:srgbClr val="FFFF00"/>
            </a:gs>
            <a:gs pos="99000">
              <a:srgbClr val="7030A0"/>
            </a:gs>
            <a:gs pos="84000">
              <a:srgbClr val="002060"/>
            </a:gs>
            <a:gs pos="69000">
              <a:srgbClr val="00B0F0"/>
            </a:gs>
            <a:gs pos="52000">
              <a:srgbClr val="92D05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27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62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85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7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4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26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1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8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45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3501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88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7000">
              <a:srgbClr val="FFC000"/>
            </a:gs>
            <a:gs pos="34000">
              <a:srgbClr val="FFFF00"/>
            </a:gs>
            <a:gs pos="99000">
              <a:srgbClr val="7030A0"/>
            </a:gs>
            <a:gs pos="84000">
              <a:srgbClr val="002060"/>
            </a:gs>
            <a:gs pos="69000">
              <a:srgbClr val="00B0F0"/>
            </a:gs>
            <a:gs pos="52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A4FF-FA4E-4A99-AA84-E5346DBED8A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C5A2A-ABD1-4E58-B2A9-EB663CFC7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35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https://www.youtube.com/embed/T6r8nNwIvPU" TargetMode="External"/><Relationship Id="rId1" Type="http://schemas.openxmlformats.org/officeDocument/2006/relationships/video" Target="https://www.youtube.com/embed/R5k3OFldOpA" TargetMode="External"/><Relationship Id="rId6" Type="http://schemas.openxmlformats.org/officeDocument/2006/relationships/hyperlink" Target="https://www.youtube.com/@user-huangbrothers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76000"/>
          </a:xfrm>
          <a:ln>
            <a:noFill/>
          </a:ln>
        </p:spPr>
        <p:txBody>
          <a:bodyPr/>
          <a:lstStyle/>
          <a:p>
            <a:r>
              <a:rPr lang="zh-TW" altLang="en-US" dirty="0" smtClean="0"/>
              <a:t>兒童新樂園 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作者：咕咕珉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340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13610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718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448894"/>
              </p:ext>
            </p:extLst>
          </p:nvPr>
        </p:nvGraphicFramePr>
        <p:xfrm>
          <a:off x="838200" y="1825625"/>
          <a:ext cx="10965871" cy="458903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6655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0287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1456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8579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8579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75" marR="28575" marT="28575" marB="28575" anchor="ctr"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341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>
                <a:lumMod val="99000"/>
                <a:lumOff val="1000"/>
              </a:srgbClr>
            </a:gs>
            <a:gs pos="17000">
              <a:srgbClr val="FFC000"/>
            </a:gs>
            <a:gs pos="34000">
              <a:srgbClr val="FFFF00"/>
            </a:gs>
            <a:gs pos="99000">
              <a:srgbClr val="7030A0"/>
            </a:gs>
            <a:gs pos="84000">
              <a:srgbClr val="002060"/>
            </a:gs>
            <a:gs pos="69000">
              <a:srgbClr val="00B0F0"/>
            </a:gs>
            <a:gs pos="52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b="1" dirty="0">
                <a:solidFill>
                  <a:srgbClr val="FFC000"/>
                </a:solidFill>
              </a:rPr>
              <a:t>⚡⚡⚡</a:t>
            </a:r>
            <a:r>
              <a:rPr lang="zh-TW" altLang="en-US" dirty="0"/>
              <a:t>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>
                <a:solidFill>
                  <a:srgbClr val="FFC000"/>
                </a:solidFill>
              </a:rPr>
              <a:t>🌞🌞🌞🌞</a:t>
            </a:r>
            <a:r>
              <a:rPr lang="zh-TW" altLang="en-US" dirty="0"/>
              <a:t>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>
                <a:solidFill>
                  <a:srgbClr val="FF0000"/>
                </a:solidFill>
              </a:rPr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026" y="1027906"/>
            <a:ext cx="5357041" cy="401778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1144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 smtClean="0">
                <a:solidFill>
                  <a:srgbClr val="FFC000"/>
                </a:solidFill>
              </a:rPr>
              <a:t>⚡ ⚡ ⚡ ⚡ ⚡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>
                <a:solidFill>
                  <a:srgbClr val="FFC000"/>
                </a:solidFill>
              </a:rPr>
              <a:t>🌞🌞</a:t>
            </a:r>
            <a:r>
              <a:rPr lang="zh-TW" altLang="en-US" dirty="0"/>
              <a:t>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>
                <a:solidFill>
                  <a:srgbClr val="FF0000"/>
                </a:solidFill>
              </a:rPr>
              <a:t>💗💗</a:t>
            </a:r>
            <a:r>
              <a:rPr lang="zh-TW" altLang="en-US" dirty="0" smtClean="0">
                <a:solidFill>
                  <a:srgbClr val="FF0000"/>
                </a:solidFill>
              </a:rPr>
              <a:t>💗</a:t>
            </a:r>
            <a:r>
              <a:rPr lang="zh-TW" altLang="en-US" dirty="0" smtClean="0"/>
              <a:t>♡♡</a:t>
            </a:r>
            <a:endParaRPr lang="zh-TW" altLang="en-US" dirty="0"/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147" y="1223804"/>
            <a:ext cx="5317701" cy="398827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69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821091" cy="4351338"/>
          </a:xfrm>
        </p:spPr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dirty="0"/>
              <a:t>新</a:t>
            </a:r>
            <a:r>
              <a:rPr lang="zh-TW" altLang="en-US" dirty="0" smtClean="0"/>
              <a:t>樂園：</a:t>
            </a:r>
            <a:r>
              <a:rPr lang="en-US" altLang="zh-TW" dirty="0">
                <a:hlinkClick r:id="rId2"/>
              </a:rPr>
              <a:t> 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175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72194" y="2050233"/>
            <a:ext cx="7646126" cy="430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3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-</a:t>
            </a:r>
            <a:r>
              <a:rPr lang="zh-TW" altLang="en-US" dirty="0" smtClean="0"/>
              <a:t>黃氏兄弟</a:t>
            </a:r>
            <a:endParaRPr lang="zh-TW" altLang="en-US" dirty="0"/>
          </a:p>
        </p:txBody>
      </p:sp>
      <p:pic>
        <p:nvPicPr>
          <p:cNvPr id="5" name="R5k3OFldOpA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409509" y="846637"/>
            <a:ext cx="5345611" cy="3006906"/>
          </a:xfrm>
          <a:prstGeom prst="roundRect">
            <a:avLst>
              <a:gd name="adj" fmla="val 1485"/>
            </a:avLst>
          </a:prstGeom>
          <a:ln>
            <a:noFill/>
          </a:ln>
          <a:effectLst>
            <a:outerShdw blurRad="241300" dist="50800" dir="17400000" sy="23000" kx="-1200000" algn="bl" rotWithShape="0">
              <a:srgbClr val="000000">
                <a:alpha val="16000"/>
              </a:srgbClr>
            </a:outerShdw>
          </a:effectLst>
          <a:scene3d>
            <a:camera prst="perspectiveLeft" fov="2700000">
              <a:rot lat="0" lon="1200000" rev="0"/>
            </a:camera>
            <a:lightRig rig="balanced" dir="t"/>
          </a:scene3d>
          <a:sp3d contourW="12700">
            <a:contourClr>
              <a:srgbClr val="7F7F7F"/>
            </a:contourClr>
          </a:sp3d>
        </p:spPr>
      </p:pic>
      <p:pic>
        <p:nvPicPr>
          <p:cNvPr id="7" name="T6r8nNwIvPU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302623" y="1516108"/>
            <a:ext cx="5409474" cy="3042829"/>
          </a:xfrm>
          <a:prstGeom prst="roundRect">
            <a:avLst>
              <a:gd name="adj" fmla="val 1485"/>
            </a:avLst>
          </a:prstGeom>
          <a:ln>
            <a:noFill/>
          </a:ln>
          <a:effectLst>
            <a:outerShdw blurRad="241300" dist="50800" dir="17400000" sy="23000" kx="-1200000" algn="bl" rotWithShape="0">
              <a:srgbClr val="000000">
                <a:alpha val="16000"/>
              </a:srgbClr>
            </a:outerShdw>
          </a:effectLst>
          <a:scene3d>
            <a:camera prst="perspectiveLeft" fov="2700000">
              <a:rot lat="0" lon="1200000" rev="0"/>
            </a:camera>
            <a:lightRig rig="balanced" dir="t"/>
          </a:scene3d>
          <a:sp3d contourW="12700">
            <a:contourClr>
              <a:srgbClr val="7F7F7F"/>
            </a:contourClr>
          </a:sp3d>
        </p:spPr>
      </p:pic>
      <p:sp>
        <p:nvSpPr>
          <p:cNvPr id="10" name="動作按鈕: 自訂 9">
            <a:hlinkClick r:id="rId6" highlightClick="1"/>
          </p:cNvPr>
          <p:cNvSpPr/>
          <p:nvPr/>
        </p:nvSpPr>
        <p:spPr>
          <a:xfrm>
            <a:off x="6409509" y="4558937"/>
            <a:ext cx="3904343" cy="1538514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黃氏兄弟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363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225</Words>
  <Application>Microsoft Office PowerPoint</Application>
  <PresentationFormat>寬螢幕</PresentationFormat>
  <Paragraphs>35</Paragraphs>
  <Slides>8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文鼎特圓</vt:lpstr>
      <vt:lpstr>文鼎甜妞體P</vt:lpstr>
      <vt:lpstr>新細明體</vt:lpstr>
      <vt:lpstr>Arial</vt:lpstr>
      <vt:lpstr>Calibri</vt:lpstr>
      <vt:lpstr>Office 佈景主題</vt:lpstr>
      <vt:lpstr>兒童新樂園 一日遊</vt:lpstr>
      <vt:lpstr>規劃</vt:lpstr>
      <vt:lpstr>票價</vt:lpstr>
      <vt:lpstr>幸福碰碰車</vt:lpstr>
      <vt:lpstr>魔法星際飛車</vt:lpstr>
      <vt:lpstr>資料來源:</vt:lpstr>
      <vt:lpstr>兒童新樂園簡介</vt:lpstr>
      <vt:lpstr>兒童新樂園-黃氏兄弟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一日遊</dc:title>
  <dc:creator>Windows 使用者</dc:creator>
  <cp:lastModifiedBy>Windows 使用者</cp:lastModifiedBy>
  <cp:revision>10</cp:revision>
  <dcterms:created xsi:type="dcterms:W3CDTF">2022-12-26T02:50:58Z</dcterms:created>
  <dcterms:modified xsi:type="dcterms:W3CDTF">2023-01-16T03:10:31Z</dcterms:modified>
</cp:coreProperties>
</file>