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F788-3FEF-4186-84D7-747CEAC82E3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F168-7B7C-40E8-8BB8-E6CACBFE2F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903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F788-3FEF-4186-84D7-747CEAC82E3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F168-7B7C-40E8-8BB8-E6CACBFE2F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00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F788-3FEF-4186-84D7-747CEAC82E3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F168-7B7C-40E8-8BB8-E6CACBFE2F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2193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F788-3FEF-4186-84D7-747CEAC82E3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F168-7B7C-40E8-8BB8-E6CACBFE2F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7618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F788-3FEF-4186-84D7-747CEAC82E3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F168-7B7C-40E8-8BB8-E6CACBFE2F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231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F788-3FEF-4186-84D7-747CEAC82E3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F168-7B7C-40E8-8BB8-E6CACBFE2F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583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F788-3FEF-4186-84D7-747CEAC82E3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F168-7B7C-40E8-8BB8-E6CACBFE2F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741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F788-3FEF-4186-84D7-747CEAC82E3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F168-7B7C-40E8-8BB8-E6CACBFE2F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0622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F788-3FEF-4186-84D7-747CEAC82E3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F168-7B7C-40E8-8BB8-E6CACBFE2F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9084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F788-3FEF-4186-84D7-747CEAC82E3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F168-7B7C-40E8-8BB8-E6CACBFE2F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2776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7F788-3FEF-4186-84D7-747CEAC82E3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1F168-7B7C-40E8-8BB8-E6CACBFE2F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2361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7F788-3FEF-4186-84D7-747CEAC82E31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1F168-7B7C-40E8-8BB8-E6CACBFE2F2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420646" y="649492"/>
            <a:ext cx="1094704" cy="114977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年</a:t>
            </a:r>
            <a:endParaRPr lang="zh-TW" altLang="en-US" sz="3200" dirty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7171117" y="99915"/>
            <a:ext cx="1725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新年快樂</a:t>
            </a:r>
            <a:endParaRPr lang="zh-TW" altLang="en-US" sz="2800" dirty="0">
              <a:solidFill>
                <a:srgbClr val="00B0F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04" y="5374447"/>
            <a:ext cx="1126902" cy="1164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87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大家新年恭喜</a:t>
            </a:r>
            <a:endParaRPr lang="zh-TW" altLang="en-US" dirty="0">
              <a:solidFill>
                <a:srgbClr val="FF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647447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3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文鼎俏黑體P</vt:lpstr>
      <vt:lpstr>新細明體</vt:lpstr>
      <vt:lpstr>Arial</vt:lpstr>
      <vt:lpstr>Calibri</vt:lpstr>
      <vt:lpstr>Calibri Light</vt:lpstr>
      <vt:lpstr>Office 佈景主題</vt:lpstr>
      <vt:lpstr>大家新年恭喜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2022-12-12T02:54:11Z</dcterms:created>
  <dcterms:modified xsi:type="dcterms:W3CDTF">2022-12-19T03:02:27Z</dcterms:modified>
</cp:coreProperties>
</file>