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FBF5"/>
    <a:srgbClr val="93FFD3"/>
    <a:srgbClr val="B7FFE2"/>
    <a:srgbClr val="0000FF"/>
    <a:srgbClr val="F5FFFB"/>
    <a:srgbClr val="A6D9FC"/>
    <a:srgbClr val="BFF1F1"/>
    <a:srgbClr val="B6D6ED"/>
    <a:srgbClr val="F7F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68B7F-F6EA-4B18-BF15-B2D4F842096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64D68-9960-4E07-AB56-70BF7CFA47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06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98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44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98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03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64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39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50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99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20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36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BFF1F1"/>
            </a:gs>
            <a:gs pos="0">
              <a:srgbClr val="B7FFE2"/>
            </a:gs>
            <a:gs pos="69000">
              <a:srgbClr val="A6D9FC"/>
            </a:gs>
            <a:gs pos="100000">
              <a:srgbClr val="BFF1F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732" y="1825625"/>
            <a:ext cx="7886700" cy="4441032"/>
          </a:xfrm>
          <a:prstGeom prst="roundRect">
            <a:avLst/>
          </a:prstGeom>
          <a:gradFill>
            <a:gsLst>
              <a:gs pos="35000">
                <a:srgbClr val="BFF1F1"/>
              </a:gs>
              <a:gs pos="0">
                <a:srgbClr val="B7FFE2"/>
              </a:gs>
              <a:gs pos="69000">
                <a:srgbClr val="A6D9FC"/>
              </a:gs>
              <a:gs pos="100000">
                <a:srgbClr val="BFF1F1"/>
              </a:gs>
            </a:gsLst>
            <a:lin ang="5400000" scaled="1"/>
          </a:gradFill>
          <a:ln>
            <a:solidFill>
              <a:srgbClr val="05FBF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r>
              <a:rPr lang="en-US" altLang="zh-TW" dirty="0" smtClean="0"/>
              <a:t>+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08301-AF0C-470D-BECE-1EE09396A22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0399D-8A99-4BDD-B866-39FB7C5307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486650" y="365126"/>
            <a:ext cx="1055184" cy="1252922"/>
          </a:xfrm>
          <a:prstGeom prst="diamond">
            <a:avLst/>
          </a:prstGeom>
          <a:gradFill>
            <a:gsLst>
              <a:gs pos="35000">
                <a:srgbClr val="BFF1F1"/>
              </a:gs>
              <a:gs pos="0">
                <a:srgbClr val="B7FFE2"/>
              </a:gs>
              <a:gs pos="69000">
                <a:srgbClr val="A6D9FC"/>
              </a:gs>
              <a:gs pos="100000">
                <a:srgbClr val="BFF1F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00FF"/>
                </a:solidFill>
              </a:rPr>
              <a:t>年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24" name="圖片 2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42" y="-109224"/>
            <a:ext cx="1547880" cy="193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25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74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2022-12-12T02:57:36Z</dcterms:created>
  <dcterms:modified xsi:type="dcterms:W3CDTF">2022-12-19T03:10:23Z</dcterms:modified>
</cp:coreProperties>
</file>