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6E18-8520-492F-BAA5-46E0047A52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22170-59CD-4E79-B58D-7C1C905AB7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5959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6E18-8520-492F-BAA5-46E0047A52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22170-59CD-4E79-B58D-7C1C905AB7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1654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6E18-8520-492F-BAA5-46E0047A52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22170-59CD-4E79-B58D-7C1C905AB7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771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6E18-8520-492F-BAA5-46E0047A52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22170-59CD-4E79-B58D-7C1C905AB7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5720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6E18-8520-492F-BAA5-46E0047A52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22170-59CD-4E79-B58D-7C1C905AB7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0018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6E18-8520-492F-BAA5-46E0047A52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22170-59CD-4E79-B58D-7C1C905AB7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6055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6E18-8520-492F-BAA5-46E0047A52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22170-59CD-4E79-B58D-7C1C905AB7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4841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6E18-8520-492F-BAA5-46E0047A52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22170-59CD-4E79-B58D-7C1C905AB7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4231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6E18-8520-492F-BAA5-46E0047A52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22170-59CD-4E79-B58D-7C1C905AB7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3803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6E18-8520-492F-BAA5-46E0047A52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22170-59CD-4E79-B58D-7C1C905AB7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4925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6E18-8520-492F-BAA5-46E0047A52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22170-59CD-4E79-B58D-7C1C905AB7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500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3000">
              <a:schemeClr val="accent1">
                <a:lumMod val="20000"/>
                <a:lumOff val="80000"/>
              </a:schemeClr>
            </a:gs>
            <a:gs pos="62000">
              <a:srgbClr val="0070C0"/>
            </a:gs>
            <a:gs pos="1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6830" y="21057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gradFill>
            <a:gsLst>
              <a:gs pos="43000">
                <a:schemeClr val="accent1">
                  <a:lumMod val="20000"/>
                  <a:lumOff val="80000"/>
                </a:schemeClr>
              </a:gs>
              <a:gs pos="62000">
                <a:srgbClr val="0070C0"/>
              </a:gs>
              <a:gs pos="1000">
                <a:srgbClr val="00B0F0"/>
              </a:gs>
            </a:gsLst>
            <a:lin ang="5400000" scaled="1"/>
          </a:gra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A6E18-8520-492F-BAA5-46E0047A522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22170-59CD-4E79-B58D-7C1C905AB7E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308761" y="491656"/>
            <a:ext cx="1206589" cy="1154581"/>
          </a:xfrm>
          <a:prstGeom prst="diamond">
            <a:avLst/>
          </a:prstGeom>
          <a:gradFill>
            <a:gsLst>
              <a:gs pos="43000">
                <a:schemeClr val="accent1">
                  <a:lumMod val="20000"/>
                  <a:lumOff val="80000"/>
                </a:schemeClr>
              </a:gs>
              <a:gs pos="62000">
                <a:srgbClr val="0070C0"/>
              </a:gs>
              <a:gs pos="1000">
                <a:srgbClr val="00B0F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年 </a:t>
            </a:r>
            <a:endParaRPr lang="zh-TW" altLang="en-US" dirty="0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370"/>
            <a:ext cx="2167003" cy="2329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609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41734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2022-12-12T02:57:28Z</dcterms:created>
  <dcterms:modified xsi:type="dcterms:W3CDTF">2022-12-19T03:12:09Z</dcterms:modified>
</cp:coreProperties>
</file>