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A82F-938E-4333-B56B-A068D643D5C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1CF2C-46B4-422D-85C1-CD3E0D7A85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1341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A82F-938E-4333-B56B-A068D643D5C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1CF2C-46B4-422D-85C1-CD3E0D7A85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8227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A82F-938E-4333-B56B-A068D643D5C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1CF2C-46B4-422D-85C1-CD3E0D7A85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5518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A82F-938E-4333-B56B-A068D643D5C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1CF2C-46B4-422D-85C1-CD3E0D7A85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6798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A82F-938E-4333-B56B-A068D643D5C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1CF2C-46B4-422D-85C1-CD3E0D7A85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455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A82F-938E-4333-B56B-A068D643D5C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1CF2C-46B4-422D-85C1-CD3E0D7A85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6866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A82F-938E-4333-B56B-A068D643D5C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1CF2C-46B4-422D-85C1-CD3E0D7A85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5699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A82F-938E-4333-B56B-A068D643D5C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1CF2C-46B4-422D-85C1-CD3E0D7A85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3474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A82F-938E-4333-B56B-A068D643D5C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1CF2C-46B4-422D-85C1-CD3E0D7A85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7848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A82F-938E-4333-B56B-A068D643D5C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1CF2C-46B4-422D-85C1-CD3E0D7A85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4356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A82F-938E-4333-B56B-A068D643D5C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1CF2C-46B4-422D-85C1-CD3E0D7A85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7235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0"/>
            <a:ext cx="8399440" cy="18256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                                                                                                                         新年快樂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0FA82F-938E-4333-B56B-A068D643D5C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99784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1CF2C-46B4-422D-85C1-CD3E0D7A85A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>
            <a:off x="7501944" y="1117287"/>
            <a:ext cx="1352281" cy="1416676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3600" dirty="0" smtClean="0">
                <a:solidFill>
                  <a:schemeClr val="tx1"/>
                </a:solidFill>
              </a:rPr>
              <a:t>年</a:t>
            </a:r>
          </a:p>
          <a:p>
            <a:pPr algn="ctr"/>
            <a:r>
              <a:rPr lang="zh-TW" altLang="en-US" dirty="0" smtClean="0">
                <a:solidFill>
                  <a:srgbClr val="FF0000"/>
                </a:solidFill>
              </a:rPr>
              <a:t>年</a:t>
            </a:r>
            <a:endParaRPr lang="zh-TW" altLang="en-US" dirty="0">
              <a:solidFill>
                <a:schemeClr val="tx1"/>
              </a:solidFill>
            </a:endParaRPr>
          </a:p>
        </p:txBody>
      </p:sp>
      <p:pic>
        <p:nvPicPr>
          <p:cNvPr id="11" name="圖片 10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154" y="5189458"/>
            <a:ext cx="1396553" cy="1166893"/>
          </a:xfrm>
          <a:prstGeom prst="rect">
            <a:avLst/>
          </a:prstGeom>
        </p:spPr>
      </p:pic>
      <p:pic>
        <p:nvPicPr>
          <p:cNvPr id="15" name="圖片 14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1944" y="4729620"/>
            <a:ext cx="877776" cy="1809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6067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kern="1200">
          <a:solidFill>
            <a:srgbClr val="00B0F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8907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2022-12-12T02:57:42Z</dcterms:created>
  <dcterms:modified xsi:type="dcterms:W3CDTF">2022-12-19T03:11:04Z</dcterms:modified>
</cp:coreProperties>
</file>