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動作按鈕: 自訂 6">
            <a:hlinkClick r:id="" action="ppaction://noaction" highlightClick="1"/>
          </p:cNvPr>
          <p:cNvSpPr/>
          <p:nvPr userDrawn="1"/>
        </p:nvSpPr>
        <p:spPr>
          <a:xfrm flipV="1">
            <a:off x="6671256" y="1122362"/>
            <a:ext cx="45719" cy="45719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3400023" y="631065"/>
            <a:ext cx="953036" cy="94015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703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6939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1410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902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39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5925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840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9401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399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424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803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8B8EC-61D0-4766-80AD-1AE467AFA7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BE59C-3E52-45F0-AD4F-6EE236437B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動作按鈕: 自訂 6">
            <a:hlinkClick r:id="" action="ppaction://noaction" highlightClick="1"/>
          </p:cNvPr>
          <p:cNvSpPr/>
          <p:nvPr userDrawn="1"/>
        </p:nvSpPr>
        <p:spPr>
          <a:xfrm rot="19023965" flipH="1" flipV="1">
            <a:off x="6584822" y="3761283"/>
            <a:ext cx="45719" cy="45719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" name="菱形 7"/>
          <p:cNvSpPr/>
          <p:nvPr userDrawn="1"/>
        </p:nvSpPr>
        <p:spPr>
          <a:xfrm>
            <a:off x="7722998" y="0"/>
            <a:ext cx="1421002" cy="1493949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新年快樂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45" y="5286943"/>
            <a:ext cx="1149824" cy="1024956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991674" y="4869491"/>
            <a:ext cx="45719" cy="5714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3003355" y="6356351"/>
            <a:ext cx="45719" cy="6321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53422" y="4431460"/>
            <a:ext cx="45719" cy="5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45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805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橙紅色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2022-12-12T02:56:19Z</dcterms:created>
  <dcterms:modified xsi:type="dcterms:W3CDTF">2022-12-19T03:10:08Z</dcterms:modified>
</cp:coreProperties>
</file>