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1E7AA-EB60-44B7-A150-ADCDF02680D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844D3-B158-4FEB-825C-FC4E46BB5C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9817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844D3-B158-4FEB-825C-FC4E46BB5CD1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756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76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574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29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1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594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1100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80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7745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58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2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933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FAFA5-BA6A-4C72-836A-0F3C82D8A31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21D95-995F-4E6A-8368-5434B296B49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菱形 9"/>
          <p:cNvSpPr/>
          <p:nvPr userDrawn="1"/>
        </p:nvSpPr>
        <p:spPr>
          <a:xfrm>
            <a:off x="7734166" y="660278"/>
            <a:ext cx="1227518" cy="116534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年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16" y="4803819"/>
            <a:ext cx="1518183" cy="155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716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  <a:latin typeface="文鼎中粗隸" panose="020B0609010101010101" pitchFamily="49" charset="-120"/>
                <a:ea typeface="文鼎中粗隸" panose="020B0609010101010101" pitchFamily="49" charset="-120"/>
              </a:rPr>
              <a:t>大家新年快樂</a:t>
            </a:r>
            <a:endParaRPr lang="zh-TW" altLang="en-US" dirty="0">
              <a:solidFill>
                <a:srgbClr val="FF0000"/>
              </a:solidFill>
              <a:latin typeface="文鼎中粗隸" panose="020B0609010101010101" pitchFamily="49" charset="-120"/>
              <a:ea typeface="文鼎中粗隸" panose="020B0609010101010101" pitchFamily="49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346" y="1599249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32635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3</Words>
  <Application>Microsoft Office PowerPoint</Application>
  <PresentationFormat>如螢幕大小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文鼎中粗隸</vt:lpstr>
      <vt:lpstr>新細明體</vt:lpstr>
      <vt:lpstr>Arial</vt:lpstr>
      <vt:lpstr>Calibri</vt:lpstr>
      <vt:lpstr>Calibri Light</vt:lpstr>
      <vt:lpstr>Office 佈景主題</vt:lpstr>
      <vt:lpstr>大家新年快樂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2022-12-12T02:57:18Z</dcterms:created>
  <dcterms:modified xsi:type="dcterms:W3CDTF">2022-12-19T03:10:15Z</dcterms:modified>
</cp:coreProperties>
</file>