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90411-93BD-4D71-A122-5DE3E8C0FDA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24CF1C-A588-4CDF-B2C2-57CD86A4F9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3050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0399-AD03-4055-ABBD-03983DDEEE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9275-AF10-40F7-9BE3-A4A030DFDB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6333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0399-AD03-4055-ABBD-03983DDEEE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9275-AF10-40F7-9BE3-A4A030DFDB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0271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0399-AD03-4055-ABBD-03983DDEEE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9275-AF10-40F7-9BE3-A4A030DFDB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2413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0399-AD03-4055-ABBD-03983DDEEE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9275-AF10-40F7-9BE3-A4A030DFDB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426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0399-AD03-4055-ABBD-03983DDEEE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9275-AF10-40F7-9BE3-A4A030DFDB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119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0399-AD03-4055-ABBD-03983DDEEE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9275-AF10-40F7-9BE3-A4A030DFDB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1870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0399-AD03-4055-ABBD-03983DDEEE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9275-AF10-40F7-9BE3-A4A030DFDB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4928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0399-AD03-4055-ABBD-03983DDEEE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9275-AF10-40F7-9BE3-A4A030DFDB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668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0399-AD03-4055-ABBD-03983DDEEE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9275-AF10-40F7-9BE3-A4A030DFDB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3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0399-AD03-4055-ABBD-03983DDEEE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9275-AF10-40F7-9BE3-A4A030DFDB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4405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0399-AD03-4055-ABBD-03983DDEEE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9275-AF10-40F7-9BE3-A4A030DFDB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0824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37444"/>
            <a:ext cx="7886700" cy="4351338"/>
          </a:xfrm>
          <a:prstGeom prst="round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C0399-AD03-4055-ABBD-03983DDEEE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69275-AF10-40F7-9BE3-A4A030DFDB7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5918982" y="303420"/>
            <a:ext cx="886265" cy="1448972"/>
          </a:xfrm>
          <a:prstGeom prst="diamond">
            <a:avLst/>
          </a:prstGeom>
          <a:gradFill flip="none" rotWithShape="1">
            <a:gsLst>
              <a:gs pos="0">
                <a:srgbClr val="FF0000"/>
              </a:gs>
              <a:gs pos="48000">
                <a:srgbClr val="FF0000"/>
              </a:gs>
              <a:gs pos="100000">
                <a:srgbClr val="FF0000"/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年</a:t>
            </a:r>
            <a:endParaRPr lang="zh-TW" altLang="en-US" sz="3600" dirty="0">
              <a:solidFill>
                <a:schemeClr val="tx1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73474"/>
            <a:ext cx="1352282" cy="3362063"/>
          </a:xfrm>
          <a:prstGeom prst="rect">
            <a:avLst/>
          </a:prstGeom>
        </p:spPr>
      </p:pic>
      <p:sp>
        <p:nvSpPr>
          <p:cNvPr id="9" name="圓角矩形 8"/>
          <p:cNvSpPr/>
          <p:nvPr userDrawn="1"/>
        </p:nvSpPr>
        <p:spPr>
          <a:xfrm>
            <a:off x="6115050" y="2047741"/>
            <a:ext cx="45719" cy="64394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7891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47256" y="365126"/>
            <a:ext cx="5968093" cy="1463674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Lucida Handwriting" panose="03010101010101010101" pitchFamily="66" charset="0"/>
              </a:rPr>
              <a:t>大</a:t>
            </a:r>
            <a:r>
              <a:rPr lang="zh-TW" altLang="en-US" dirty="0" smtClean="0">
                <a:solidFill>
                  <a:srgbClr val="FF0000"/>
                </a:solidFill>
                <a:latin typeface="Lucida Handwriting" panose="03010101010101010101" pitchFamily="66" charset="0"/>
              </a:rPr>
              <a:t>家新年快</a:t>
            </a:r>
            <a:r>
              <a:rPr lang="zh-TW" altLang="en-US" dirty="0">
                <a:solidFill>
                  <a:srgbClr val="FF0000"/>
                </a:solidFill>
                <a:latin typeface="Lucida Handwriting" panose="03010101010101010101" pitchFamily="66" charset="0"/>
              </a:rPr>
              <a:t>樂</a:t>
            </a:r>
            <a:endParaRPr lang="zh-TW" altLang="en-US" dirty="0">
              <a:solidFill>
                <a:srgbClr val="FF0000"/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936750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369219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2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文鼎中特圓</vt:lpstr>
      <vt:lpstr>新細明體</vt:lpstr>
      <vt:lpstr>Arial</vt:lpstr>
      <vt:lpstr>Calibri</vt:lpstr>
      <vt:lpstr>Calibri Light</vt:lpstr>
      <vt:lpstr>Lucida Handwriting</vt:lpstr>
      <vt:lpstr>Office 佈景主題</vt:lpstr>
      <vt:lpstr>大家新年快樂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2022-12-12T03:07:23Z</dcterms:created>
  <dcterms:modified xsi:type="dcterms:W3CDTF">2022-12-19T03:09:25Z</dcterms:modified>
</cp:coreProperties>
</file>