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7248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183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503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459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946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372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367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01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072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676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147690" y="5377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47352" y="2187574"/>
            <a:ext cx="10515600" cy="4351338"/>
          </a:xfrm>
          <a:prstGeom prst="rect">
            <a:avLst/>
          </a:prstGeom>
          <a:ln w="5715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B1234-3852-4193-B0E3-2C1C9E717C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841D6-A228-494D-9F98-306684E81AB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21403593">
            <a:off x="8301111" y="665040"/>
            <a:ext cx="1264920" cy="1070891"/>
          </a:xfrm>
          <a:prstGeom prst="diamon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0000"/>
                </a:solidFill>
              </a:rPr>
              <a:t>年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37" y="3718845"/>
            <a:ext cx="1805705" cy="3002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95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大家新年快樂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573" y="218757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66585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大家新年快樂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2022-12-12T03:07:16Z</dcterms:created>
  <dcterms:modified xsi:type="dcterms:W3CDTF">2022-12-19T03:10:14Z</dcterms:modified>
</cp:coreProperties>
</file>