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9A47C-6B1F-4646-9543-E05C28F9C3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D1DA1-F4C9-4E4A-B2C2-5C0BCB2A17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36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28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200154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928956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97989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0160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7887" y="846138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3527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88323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840915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136697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593293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948030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341367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043991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12124" y="1576746"/>
            <a:ext cx="8229600" cy="4525963"/>
          </a:xfrm>
          <a:prstGeom prst="roundRect">
            <a:avLst/>
          </a:prstGeom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FE9F0-97D2-4148-A75D-E391F921376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E938-0497-49A2-AEF0-C6B4D1B277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>
            <a:off x="7811037" y="481371"/>
            <a:ext cx="875763" cy="888642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600">
              <a:solidFill>
                <a:schemeClr val="tx1"/>
              </a:solidFill>
            </a:endParaRPr>
          </a:p>
        </p:txBody>
      </p:sp>
      <p:pic>
        <p:nvPicPr>
          <p:cNvPr id="23" name="圖片 22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4" y="4040905"/>
            <a:ext cx="2066795" cy="268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85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 spd="slow">
    <p:randomBar dir="vert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新年快樂</a:t>
            </a:r>
            <a:endParaRPr lang="zh-TW" altLang="en-US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237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7_我的快樂童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ch7_我的快樂童年</Template>
  <TotalTime>32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Calibri</vt:lpstr>
      <vt:lpstr>ch7_我的快樂童年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2022-12-12T02:55:49Z</dcterms:created>
  <dcterms:modified xsi:type="dcterms:W3CDTF">2022-12-19T03:09:22Z</dcterms:modified>
</cp:coreProperties>
</file>