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655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155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320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flipV="1">
            <a:off x="1313646" y="6329638"/>
            <a:ext cx="1179222" cy="418550"/>
          </a:xfrm>
        </p:spPr>
        <p:txBody>
          <a:bodyPr/>
          <a:lstStyle/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039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308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37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364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05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35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030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865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17655"/>
            <a:ext cx="7886700" cy="4351338"/>
          </a:xfrm>
          <a:prstGeom prst="roundRect">
            <a:avLst/>
          </a:prstGeom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44D7F-62FF-46D6-865D-F956C32EAE3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C9B99-F779-439E-8A77-524ABEE2B07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822306" y="644407"/>
            <a:ext cx="1236372" cy="131364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春</a:t>
            </a:r>
            <a:endParaRPr lang="zh-TW" altLang="en-US" sz="4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7658915" y="296575"/>
            <a:ext cx="1438399" cy="2803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大吉大利</a:t>
            </a:r>
            <a:endParaRPr lang="en-US" altLang="zh-TW" dirty="0" smtClean="0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570" y="4481894"/>
            <a:ext cx="1428930" cy="2376106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112" y="5669947"/>
            <a:ext cx="683904" cy="1137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5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祝大家新年快樂</a:t>
            </a:r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,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恭喜發財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  <a:latin typeface="文鼎粗標準楷體" panose="020B0602010101010101" pitchFamily="34" charset="-120"/>
              <a:ea typeface="文鼎粗標準楷體" panose="020B0602010101010101" pitchFamily="34" charset="-120"/>
            </a:endParaRP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027" y="1690689"/>
            <a:ext cx="5835945" cy="3785652"/>
          </a:xfrm>
        </p:spPr>
      </p:pic>
    </p:spTree>
    <p:extLst>
      <p:ext uri="{BB962C8B-B14F-4D97-AF65-F5344CB8AC3E}">
        <p14:creationId xmlns:p14="http://schemas.microsoft.com/office/powerpoint/2010/main" val="16143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6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文鼎中特圓</vt:lpstr>
      <vt:lpstr>文鼎粗標準楷體</vt:lpstr>
      <vt:lpstr>新細明體</vt:lpstr>
      <vt:lpstr>Arial</vt:lpstr>
      <vt:lpstr>Calibri</vt:lpstr>
      <vt:lpstr>Calibri Light</vt:lpstr>
      <vt:lpstr>Office 佈景主題</vt:lpstr>
      <vt:lpstr>祝大家新年快樂,恭喜發財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2022-12-12T02:55:53Z</dcterms:created>
  <dcterms:modified xsi:type="dcterms:W3CDTF">2022-12-19T03:09:11Z</dcterms:modified>
</cp:coreProperties>
</file>