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8453" y="3666432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7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82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33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8545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95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66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178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03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83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02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506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5715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55F24-638F-4B74-B3DB-8B0AA74B336A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C8480-CFE1-43DE-AFAE-B68FEAA0F61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程序 6"/>
          <p:cNvSpPr/>
          <p:nvPr userDrawn="1"/>
        </p:nvSpPr>
        <p:spPr>
          <a:xfrm>
            <a:off x="4610637" y="2137893"/>
            <a:ext cx="2665926" cy="875763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新年快樂</a:t>
            </a:r>
            <a:endParaRPr lang="zh-TW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350" y="5573648"/>
            <a:ext cx="918159" cy="1147828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4444" y="6428079"/>
            <a:ext cx="321970" cy="34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895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大家新年快樂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1" y="1690689"/>
            <a:ext cx="6366045" cy="4129517"/>
          </a:xfrm>
        </p:spPr>
      </p:pic>
    </p:spTree>
    <p:extLst>
      <p:ext uri="{BB962C8B-B14F-4D97-AF65-F5344CB8AC3E}">
        <p14:creationId xmlns:p14="http://schemas.microsoft.com/office/powerpoint/2010/main" val="121342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文鼎中特黑</vt:lpstr>
      <vt:lpstr>文鼎特黑</vt:lpstr>
      <vt:lpstr>新細明體</vt:lpstr>
      <vt:lpstr>Arial</vt:lpstr>
      <vt:lpstr>Calibri</vt:lpstr>
      <vt:lpstr>Calibri Light</vt:lpstr>
      <vt:lpstr>Office 佈景主題</vt:lpstr>
      <vt:lpstr>大家新年快樂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2022-12-12T02:55:59Z</dcterms:created>
  <dcterms:modified xsi:type="dcterms:W3CDTF">2022-12-19T03:07:54Z</dcterms:modified>
</cp:coreProperties>
</file>