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7" r:id="rId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A259CF"/>
    <a:srgbClr val="8A14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6448F-2F88-456D-A07D-1841C6796F39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BFA28-E6BC-4D76-AF5D-A9056C5B8D7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789570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6448F-2F88-456D-A07D-1841C6796F39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BFA28-E6BC-4D76-AF5D-A9056C5B8D7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6099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6448F-2F88-456D-A07D-1841C6796F39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BFA28-E6BC-4D76-AF5D-A9056C5B8D7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288002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6448F-2F88-456D-A07D-1841C6796F39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BFA28-E6BC-4D76-AF5D-A9056C5B8D7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5471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6448F-2F88-456D-A07D-1841C6796F39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BFA28-E6BC-4D76-AF5D-A9056C5B8D7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51598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6448F-2F88-456D-A07D-1841C6796F39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BFA28-E6BC-4D76-AF5D-A9056C5B8D7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396007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6448F-2F88-456D-A07D-1841C6796F39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BFA28-E6BC-4D76-AF5D-A9056C5B8D7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041997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6448F-2F88-456D-A07D-1841C6796F39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BFA28-E6BC-4D76-AF5D-A9056C5B8D7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20203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6448F-2F88-456D-A07D-1841C6796F39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BFA28-E6BC-4D76-AF5D-A9056C5B8D7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92284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6448F-2F88-456D-A07D-1841C6796F39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BFA28-E6BC-4D76-AF5D-A9056C5B8D7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82462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6448F-2F88-456D-A07D-1841C6796F39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BFA28-E6BC-4D76-AF5D-A9056C5B8D7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52188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8650" y="2027596"/>
            <a:ext cx="7886700" cy="4351338"/>
          </a:xfrm>
          <a:prstGeom prst="heart">
            <a:avLst/>
          </a:prstGeom>
          <a:ln>
            <a:solidFill>
              <a:srgbClr val="00FF00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D6448F-2F88-456D-A07D-1841C6796F39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3BFA28-E6BC-4D76-AF5D-A9056C5B8D71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矩形 7"/>
          <p:cNvSpPr/>
          <p:nvPr userDrawn="1"/>
        </p:nvSpPr>
        <p:spPr>
          <a:xfrm rot="18855884">
            <a:off x="7796924" y="896866"/>
            <a:ext cx="751299" cy="78880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mtClean="0"/>
              <a:t>年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9047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400" dirty="0" smtClean="0">
                <a:solidFill>
                  <a:srgbClr val="00FF00"/>
                </a:solidFill>
              </a:rPr>
              <a:t>新年快樂</a:t>
            </a:r>
            <a:endParaRPr lang="zh-TW" altLang="en-US" sz="4400" dirty="0">
              <a:solidFill>
                <a:srgbClr val="00FF00"/>
              </a:solidFill>
            </a:endParaRPr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1689" y="1583101"/>
            <a:ext cx="6708003" cy="4351337"/>
          </a:xfrm>
        </p:spPr>
      </p:pic>
    </p:spTree>
    <p:extLst>
      <p:ext uri="{BB962C8B-B14F-4D97-AF65-F5344CB8AC3E}">
        <p14:creationId xmlns:p14="http://schemas.microsoft.com/office/powerpoint/2010/main" val="30569716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</TotalTime>
  <Words>1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新年快樂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4</cp:revision>
  <dcterms:created xsi:type="dcterms:W3CDTF">2022-12-12T03:05:43Z</dcterms:created>
  <dcterms:modified xsi:type="dcterms:W3CDTF">2022-12-19T03:10:04Z</dcterms:modified>
</cp:coreProperties>
</file>