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0C96-2170-4DE4-9A2B-EEC5E0320567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4258-768A-42BD-88C4-5114CC5E1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291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3370" y="94024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 flipH="1">
            <a:off x="5241701" y="3809250"/>
            <a:ext cx="701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 rot="2530630">
            <a:off x="11097472" y="453407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3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42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4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196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15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20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9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1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3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70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2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27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A7EF3D-BCE3-4AFD-8EEF-5D8D3D57B25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3D0A29-0C8C-450F-9F7C-99C1A8BB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30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9373" y="0"/>
            <a:ext cx="11702627" cy="107115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83723"/>
            <a:ext cx="6815669" cy="1320802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1476103"/>
            <a:ext cx="7680960" cy="41409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29057" y="-229461423"/>
            <a:ext cx="1581993" cy="2362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3</cp:revision>
  <dcterms:created xsi:type="dcterms:W3CDTF">2022-12-12T03:08:36Z</dcterms:created>
  <dcterms:modified xsi:type="dcterms:W3CDTF">2022-12-19T03:09:53Z</dcterms:modified>
</cp:coreProperties>
</file>