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58DEA-F001-48DB-AFDD-DF44ABD228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A4DF5-CDF5-4277-8E93-4CF0C1957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03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60438" y="2665927"/>
            <a:ext cx="2525612" cy="405554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aseline="0" dirty="0" smtClean="0"/>
              <a:t> </a:t>
            </a:r>
            <a:r>
              <a:rPr lang="zh-TW" altLang="en-US" sz="4400" baseline="0" dirty="0" smtClean="0">
                <a:solidFill>
                  <a:schemeClr val="bg2">
                    <a:lumMod val="10000"/>
                  </a:schemeClr>
                </a:solidFill>
              </a:rPr>
              <a:t>新年快樂</a:t>
            </a:r>
            <a:endParaRPr lang="zh-TW" altLang="en-US" sz="4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1972442" y="4842456"/>
            <a:ext cx="461665" cy="923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0802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650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851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64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12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48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41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64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04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1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75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6F7C1-6AA6-460D-B682-9E65DC17DA0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A498A-A7AD-4389-9765-60F9686DA71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 rot="2851504">
            <a:off x="611084" y="3763413"/>
            <a:ext cx="1609860" cy="161496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兔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0759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2" name="內容版面配置區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0960" y="2442754"/>
            <a:ext cx="4595303" cy="2899955"/>
          </a:xfrm>
        </p:spPr>
      </p:pic>
    </p:spTree>
    <p:extLst>
      <p:ext uri="{BB962C8B-B14F-4D97-AF65-F5344CB8AC3E}">
        <p14:creationId xmlns:p14="http://schemas.microsoft.com/office/powerpoint/2010/main" val="3321728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2022-12-12T02:59:21Z</dcterms:created>
  <dcterms:modified xsi:type="dcterms:W3CDTF">2022-12-19T03:08:08Z</dcterms:modified>
</cp:coreProperties>
</file>