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6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406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33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53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23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97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45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75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41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89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131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80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77710-9C9A-4EAE-9D06-E9959C5337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A503D-339D-4176-A66E-D55172FEE84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600950" y="689859"/>
            <a:ext cx="914400" cy="914400"/>
          </a:xfrm>
          <a:prstGeom prst="diamond">
            <a:avLst/>
          </a:prstGeom>
          <a:blipFill>
            <a:blip r:embed="rId13"/>
            <a:stretch>
              <a:fillRect/>
            </a:stretch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19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\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mtClean="0"/>
              <a:t>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690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</Words>
  <Application>Microsoft Office PowerPoint</Application>
  <PresentationFormat>如螢幕大小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\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ㄖ高    恩嵾翻ㄑ</dc:title>
  <dc:creator>Windows 使用者</dc:creator>
  <cp:lastModifiedBy>Windows 使用者</cp:lastModifiedBy>
  <cp:revision>6</cp:revision>
  <dcterms:created xsi:type="dcterms:W3CDTF">2022-12-12T02:59:17Z</dcterms:created>
  <dcterms:modified xsi:type="dcterms:W3CDTF">2022-12-19T03:08:11Z</dcterms:modified>
</cp:coreProperties>
</file>