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" y="0"/>
            <a:ext cx="91363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776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656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5709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61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392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593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122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858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304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8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354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57624" y="365126"/>
            <a:ext cx="1457726" cy="381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87132"/>
            <a:ext cx="7459282" cy="4489831"/>
          </a:xfrm>
          <a:prstGeom prst="roundRec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8B7AA-2EF9-44C8-92E4-65FB5CEAB25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C2C10-2630-4196-9663-BFA17E6194B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250805" y="850006"/>
            <a:ext cx="978795" cy="975619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春</a:t>
            </a:r>
            <a:endParaRPr lang="zh-TW" altLang="en-US" sz="28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07" y="4852055"/>
            <a:ext cx="1828062" cy="1869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71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rgbClr val="00B0F0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388319" y="312875"/>
            <a:ext cx="6699613" cy="967285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大家新年快樂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023" y="1687513"/>
            <a:ext cx="6920917" cy="4489450"/>
          </a:xfrm>
        </p:spPr>
      </p:pic>
    </p:spTree>
    <p:extLst>
      <p:ext uri="{BB962C8B-B14F-4D97-AF65-F5344CB8AC3E}">
        <p14:creationId xmlns:p14="http://schemas.microsoft.com/office/powerpoint/2010/main" val="2672349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文鼎俏黑體P</vt:lpstr>
      <vt:lpstr>新細明體</vt:lpstr>
      <vt:lpstr>Arial</vt:lpstr>
      <vt:lpstr>Calibri</vt:lpstr>
      <vt:lpstr>Office 佈景主題</vt:lpstr>
      <vt:lpstr>大家新年快樂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2022-12-12T03:05:00Z</dcterms:created>
  <dcterms:modified xsi:type="dcterms:W3CDTF">2022-12-19T03:14:01Z</dcterms:modified>
</cp:coreProperties>
</file>