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9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DBCF2-EABB-48CD-9700-0DB9D3F8D667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2FEA7-BFEB-4242-A052-59D0C25D9B4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58409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DBCF2-EABB-48CD-9700-0DB9D3F8D667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2FEA7-BFEB-4242-A052-59D0C25D9B4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59036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DBCF2-EABB-48CD-9700-0DB9D3F8D667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2FEA7-BFEB-4242-A052-59D0C25D9B4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0472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DBCF2-EABB-48CD-9700-0DB9D3F8D667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2FEA7-BFEB-4242-A052-59D0C25D9B4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38701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DBCF2-EABB-48CD-9700-0DB9D3F8D667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2FEA7-BFEB-4242-A052-59D0C25D9B4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8088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DBCF2-EABB-48CD-9700-0DB9D3F8D667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2FEA7-BFEB-4242-A052-59D0C25D9B4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146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DBCF2-EABB-48CD-9700-0DB9D3F8D667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2FEA7-BFEB-4242-A052-59D0C25D9B4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3200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DBCF2-EABB-48CD-9700-0DB9D3F8D667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2FEA7-BFEB-4242-A052-59D0C25D9B4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489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DBCF2-EABB-48CD-9700-0DB9D3F8D667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2FEA7-BFEB-4242-A052-59D0C25D9B4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161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DBCF2-EABB-48CD-9700-0DB9D3F8D667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2FEA7-BFEB-4242-A052-59D0C25D9B4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889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DBCF2-EABB-48CD-9700-0DB9D3F8D667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2FEA7-BFEB-4242-A052-59D0C25D9B4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2711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CDBCF2-EABB-48CD-9700-0DB9D3F8D667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C2FEA7-BFEB-4242-A052-59D0C25D9B4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5309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040608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2</cp:revision>
  <dcterms:created xsi:type="dcterms:W3CDTF">2022-12-12T02:59:00Z</dcterms:created>
  <dcterms:modified xsi:type="dcterms:W3CDTF">2022-12-12T03:18:11Z</dcterms:modified>
</cp:coreProperties>
</file>