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207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5C6A-5572-4B4B-A583-D2C2D07DA17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DC5D-CDEF-4207-90F8-8F71944330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5355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5C6A-5572-4B4B-A583-D2C2D07DA17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DC5D-CDEF-4207-90F8-8F71944330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1085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5C6A-5572-4B4B-A583-D2C2D07DA17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DC5D-CDEF-4207-90F8-8F71944330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5553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5C6A-5572-4B4B-A583-D2C2D07DA17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DC5D-CDEF-4207-90F8-8F71944330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0416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5C6A-5572-4B4B-A583-D2C2D07DA17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DC5D-CDEF-4207-90F8-8F71944330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9342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5C6A-5572-4B4B-A583-D2C2D07DA17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DC5D-CDEF-4207-90F8-8F71944330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9472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5C6A-5572-4B4B-A583-D2C2D07DA17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DC5D-CDEF-4207-90F8-8F71944330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7085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5C6A-5572-4B4B-A583-D2C2D07DA17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DC5D-CDEF-4207-90F8-8F71944330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0354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5C6A-5572-4B4B-A583-D2C2D07DA17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DC5D-CDEF-4207-90F8-8F71944330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7869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5C6A-5572-4B4B-A583-D2C2D07DA17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DC5D-CDEF-4207-90F8-8F71944330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4591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5C6A-5572-4B4B-A583-D2C2D07DA17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DC5D-CDEF-4207-90F8-8F71944330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1291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</a:t>
            </a:r>
            <a:r>
              <a:rPr lang="zh-TW" altLang="en-US" smtClean="0"/>
              <a:t>以編輯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9411" y="1847851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55C6A-5572-4B4B-A583-D2C2D07DA17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6DC5D-CDEF-4207-90F8-8F71944330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80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3043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2</cp:revision>
  <dcterms:created xsi:type="dcterms:W3CDTF">2022-12-19T02:52:03Z</dcterms:created>
  <dcterms:modified xsi:type="dcterms:W3CDTF">2022-12-19T03:10:23Z</dcterms:modified>
</cp:coreProperties>
</file>