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5395-8233-4CC2-8E5A-07394602B6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A1B2-063E-4D74-8CD2-4492D1AB8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0813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5395-8233-4CC2-8E5A-07394602B6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A1B2-063E-4D74-8CD2-4492D1AB8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49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5395-8233-4CC2-8E5A-07394602B6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A1B2-063E-4D74-8CD2-4492D1AB8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36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5395-8233-4CC2-8E5A-07394602B6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A1B2-063E-4D74-8CD2-4492D1AB8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082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5395-8233-4CC2-8E5A-07394602B6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A1B2-063E-4D74-8CD2-4492D1AB8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8909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5395-8233-4CC2-8E5A-07394602B6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A1B2-063E-4D74-8CD2-4492D1AB8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53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5395-8233-4CC2-8E5A-07394602B6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A1B2-063E-4D74-8CD2-4492D1AB8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532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5395-8233-4CC2-8E5A-07394602B6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A1B2-063E-4D74-8CD2-4492D1AB8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0803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5395-8233-4CC2-8E5A-07394602B6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A1B2-063E-4D74-8CD2-4492D1AB8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33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5395-8233-4CC2-8E5A-07394602B6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A1B2-063E-4D74-8CD2-4492D1AB8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1550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5395-8233-4CC2-8E5A-07394602B6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A1B2-063E-4D74-8CD2-4492D1AB8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6145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flowChartAlternateProcess">
            <a:avLst/>
          </a:prstGeom>
          <a:ln w="57150">
            <a:solidFill>
              <a:srgbClr val="2E75B6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D5395-8233-4CC2-8E5A-07394602B6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BA1B2-063E-4D74-8CD2-4492D1AB8C3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701566" y="734096"/>
            <a:ext cx="1030310" cy="956593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年</a:t>
            </a:r>
            <a:endParaRPr lang="zh-TW" altLang="en-US" sz="3200" dirty="0">
              <a:solidFill>
                <a:schemeClr val="tx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7409377" y="151619"/>
            <a:ext cx="191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新年快樂</a:t>
            </a:r>
            <a:endParaRPr lang="zh-TW" altLang="en-US" sz="3200" dirty="0">
              <a:solidFill>
                <a:srgbClr val="0070C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62947"/>
            <a:ext cx="1230686" cy="125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549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</a:rPr>
              <a:t>大家新年恭喜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10" name="內容版面配置區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050" y="1956254"/>
            <a:ext cx="6449899" cy="4418420"/>
          </a:xfrm>
        </p:spPr>
      </p:pic>
    </p:spTree>
    <p:extLst>
      <p:ext uri="{BB962C8B-B14F-4D97-AF65-F5344CB8AC3E}">
        <p14:creationId xmlns:p14="http://schemas.microsoft.com/office/powerpoint/2010/main" val="318607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文鼎俏黑體P</vt:lpstr>
      <vt:lpstr>新細明體</vt:lpstr>
      <vt:lpstr>Arial</vt:lpstr>
      <vt:lpstr>Calibri</vt:lpstr>
      <vt:lpstr>Calibri Light</vt:lpstr>
      <vt:lpstr>Office 佈景主題</vt:lpstr>
      <vt:lpstr>大家新年恭喜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2022-12-12T02:58:07Z</dcterms:created>
  <dcterms:modified xsi:type="dcterms:W3CDTF">2022-12-19T03:10:32Z</dcterms:modified>
</cp:coreProperties>
</file>