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796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747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25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2418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817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0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066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5888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11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3096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48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  <a:r>
              <a:rPr lang="zh-TW" altLang="en-US" sz="18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裡</a:t>
            </a:r>
            <a:endParaRPr lang="zh-TW" altLang="en-US" dirty="0" smtClean="0"/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7A496-5FF4-4012-ACA5-2272FD0E9E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DB389-0DA0-4272-855F-CC387FC998E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 userDrawn="1"/>
        </p:nvSpPr>
        <p:spPr>
          <a:xfrm flipH="1">
            <a:off x="7508383" y="0"/>
            <a:ext cx="66970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Algerian" panose="04020705040A02060702" pitchFamily="82" charset="0"/>
              </a:rPr>
              <a:t>新年快樂</a:t>
            </a:r>
            <a:endParaRPr lang="zh-TW" altLang="en-US" sz="2800" dirty="0">
              <a:latin typeface="Algerian" panose="04020705040A02060702" pitchFamily="82" charset="0"/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1363429" y="2691685"/>
            <a:ext cx="248735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zh-TW" altLang="en-U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345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5663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Algerian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2</cp:revision>
  <dcterms:created xsi:type="dcterms:W3CDTF">2022-12-19T02:51:44Z</dcterms:created>
  <dcterms:modified xsi:type="dcterms:W3CDTF">2022-12-19T03:11:23Z</dcterms:modified>
</cp:coreProperties>
</file>