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334C4-8C35-4352-A1FD-5518339C4FD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8AD67-6D56-4DEF-88FB-D3C0184F5A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226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67816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7353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929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5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237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975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42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282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028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1085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1836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6392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49" y="320674"/>
            <a:ext cx="7886700" cy="1325563"/>
          </a:xfrm>
          <a:prstGeom prst="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76200">
            <a:solidFill>
              <a:srgbClr val="00B0F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7667A-942B-482D-9DD4-EEA977D9926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DAEAD-E034-49C2-97C3-C712F7B5DD3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7753082" y="528034"/>
            <a:ext cx="762268" cy="11182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新年快樂</a:t>
            </a:r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439" y="5442156"/>
            <a:ext cx="1650911" cy="141584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592" y="5333552"/>
            <a:ext cx="1544483" cy="151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68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>
          <a:xfrm>
            <a:off x="628649" y="329995"/>
            <a:ext cx="7886700" cy="1325563"/>
          </a:xfrm>
        </p:spPr>
        <p:txBody>
          <a:bodyPr/>
          <a:lstStyle/>
          <a:p>
            <a:r>
              <a:rPr lang="zh-TW" altLang="en-US" smtClean="0"/>
              <a:t>新年快樂</a:t>
            </a:r>
            <a:endParaRPr lang="zh-TW" altLang="en-US" dirty="0"/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815" y="2272936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3618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2022-12-12T02:56:13Z</dcterms:created>
  <dcterms:modified xsi:type="dcterms:W3CDTF">2022-12-19T03:09:23Z</dcterms:modified>
</cp:coreProperties>
</file>