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0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154A1-8277-4BC5-B750-2B4B9B551792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08706-4198-4147-875B-0D6AC8A4940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4806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154A1-8277-4BC5-B750-2B4B9B551792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08706-4198-4147-875B-0D6AC8A4940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5607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154A1-8277-4BC5-B750-2B4B9B551792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08706-4198-4147-875B-0D6AC8A4940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19257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154A1-8277-4BC5-B750-2B4B9B551792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08706-4198-4147-875B-0D6AC8A4940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97277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154A1-8277-4BC5-B750-2B4B9B551792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08706-4198-4147-875B-0D6AC8A4940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0501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154A1-8277-4BC5-B750-2B4B9B551792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08706-4198-4147-875B-0D6AC8A4940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0753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154A1-8277-4BC5-B750-2B4B9B551792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08706-4198-4147-875B-0D6AC8A4940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91838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154A1-8277-4BC5-B750-2B4B9B551792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08706-4198-4147-875B-0D6AC8A4940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2059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154A1-8277-4BC5-B750-2B4B9B551792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08706-4198-4147-875B-0D6AC8A4940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9647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154A1-8277-4BC5-B750-2B4B9B551792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08706-4198-4147-875B-0D6AC8A4940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5142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154A1-8277-4BC5-B750-2B4B9B551792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08706-4198-4147-875B-0D6AC8A4940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802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D154A1-8277-4BC5-B750-2B4B9B551792}" type="datetimeFigureOut">
              <a:rPr lang="zh-TW" altLang="en-US" smtClean="0"/>
              <a:t>2022/12/12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508706-4198-4147-875B-0D6AC8A4940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矩形 6"/>
          <p:cNvSpPr/>
          <p:nvPr userDrawn="1"/>
        </p:nvSpPr>
        <p:spPr>
          <a:xfrm>
            <a:off x="7675808" y="454820"/>
            <a:ext cx="839542" cy="128111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忍者必</a:t>
            </a:r>
            <a:endParaRPr lang="en-US" altLang="zh-TW" dirty="0" smtClean="0"/>
          </a:p>
          <a:p>
            <a:pPr algn="ctr"/>
            <a:r>
              <a:rPr lang="zh-TW" altLang="en-US" dirty="0" smtClean="0"/>
              <a:t>需死</a:t>
            </a:r>
            <a:endParaRPr lang="zh-TW" altLang="en-US" dirty="0"/>
          </a:p>
        </p:txBody>
      </p:sp>
      <p:sp>
        <p:nvSpPr>
          <p:cNvPr id="8" name="手繪多邊形 7"/>
          <p:cNvSpPr/>
          <p:nvPr userDrawn="1"/>
        </p:nvSpPr>
        <p:spPr>
          <a:xfrm>
            <a:off x="10019763" y="454820"/>
            <a:ext cx="300059" cy="150588"/>
          </a:xfrm>
          <a:custGeom>
            <a:avLst/>
            <a:gdLst>
              <a:gd name="connsiteX0" fmla="*/ 257578 w 300059"/>
              <a:gd name="connsiteY0" fmla="*/ 0 h 150588"/>
              <a:gd name="connsiteX1" fmla="*/ 0 w 300059"/>
              <a:gd name="connsiteY1" fmla="*/ 38636 h 1505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0059" h="150588">
                <a:moveTo>
                  <a:pt x="257578" y="0"/>
                </a:moveTo>
                <a:cubicBezTo>
                  <a:pt x="315532" y="123422"/>
                  <a:pt x="373487" y="246845"/>
                  <a:pt x="0" y="38636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手繪多邊形 8"/>
          <p:cNvSpPr/>
          <p:nvPr userDrawn="1"/>
        </p:nvSpPr>
        <p:spPr>
          <a:xfrm>
            <a:off x="8886049" y="167425"/>
            <a:ext cx="579923" cy="721217"/>
          </a:xfrm>
          <a:custGeom>
            <a:avLst/>
            <a:gdLst>
              <a:gd name="connsiteX0" fmla="*/ 374 w 579923"/>
              <a:gd name="connsiteY0" fmla="*/ 141668 h 721217"/>
              <a:gd name="connsiteX1" fmla="*/ 39010 w 579923"/>
              <a:gd name="connsiteY1" fmla="*/ 631065 h 721217"/>
              <a:gd name="connsiteX2" fmla="*/ 90526 w 579923"/>
              <a:gd name="connsiteY2" fmla="*/ 656823 h 721217"/>
              <a:gd name="connsiteX3" fmla="*/ 206436 w 579923"/>
              <a:gd name="connsiteY3" fmla="*/ 708338 h 721217"/>
              <a:gd name="connsiteX4" fmla="*/ 245072 w 579923"/>
              <a:gd name="connsiteY4" fmla="*/ 721217 h 721217"/>
              <a:gd name="connsiteX5" fmla="*/ 296588 w 579923"/>
              <a:gd name="connsiteY5" fmla="*/ 708338 h 721217"/>
              <a:gd name="connsiteX6" fmla="*/ 335224 w 579923"/>
              <a:gd name="connsiteY6" fmla="*/ 682581 h 721217"/>
              <a:gd name="connsiteX7" fmla="*/ 425376 w 579923"/>
              <a:gd name="connsiteY7" fmla="*/ 566671 h 721217"/>
              <a:gd name="connsiteX8" fmla="*/ 489771 w 579923"/>
              <a:gd name="connsiteY8" fmla="*/ 476519 h 721217"/>
              <a:gd name="connsiteX9" fmla="*/ 515528 w 579923"/>
              <a:gd name="connsiteY9" fmla="*/ 437882 h 721217"/>
              <a:gd name="connsiteX10" fmla="*/ 567044 w 579923"/>
              <a:gd name="connsiteY10" fmla="*/ 334851 h 721217"/>
              <a:gd name="connsiteX11" fmla="*/ 579923 w 579923"/>
              <a:gd name="connsiteY11" fmla="*/ 283336 h 721217"/>
              <a:gd name="connsiteX12" fmla="*/ 554165 w 579923"/>
              <a:gd name="connsiteY12" fmla="*/ 206062 h 721217"/>
              <a:gd name="connsiteX13" fmla="*/ 451134 w 579923"/>
              <a:gd name="connsiteY13" fmla="*/ 128789 h 721217"/>
              <a:gd name="connsiteX14" fmla="*/ 412497 w 579923"/>
              <a:gd name="connsiteY14" fmla="*/ 115910 h 721217"/>
              <a:gd name="connsiteX15" fmla="*/ 373861 w 579923"/>
              <a:gd name="connsiteY15" fmla="*/ 90152 h 721217"/>
              <a:gd name="connsiteX16" fmla="*/ 296588 w 579923"/>
              <a:gd name="connsiteY16" fmla="*/ 64395 h 721217"/>
              <a:gd name="connsiteX17" fmla="*/ 206436 w 579923"/>
              <a:gd name="connsiteY17" fmla="*/ 12879 h 721217"/>
              <a:gd name="connsiteX18" fmla="*/ 167799 w 579923"/>
              <a:gd name="connsiteY18" fmla="*/ 0 h 721217"/>
              <a:gd name="connsiteX19" fmla="*/ 64768 w 579923"/>
              <a:gd name="connsiteY19" fmla="*/ 12879 h 721217"/>
              <a:gd name="connsiteX20" fmla="*/ 26131 w 579923"/>
              <a:gd name="connsiteY20" fmla="*/ 51516 h 721217"/>
              <a:gd name="connsiteX21" fmla="*/ 374 w 579923"/>
              <a:gd name="connsiteY21" fmla="*/ 141668 h 7212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579923" h="721217">
                <a:moveTo>
                  <a:pt x="374" y="141668"/>
                </a:moveTo>
                <a:cubicBezTo>
                  <a:pt x="2520" y="238259"/>
                  <a:pt x="10802" y="469875"/>
                  <a:pt x="39010" y="631065"/>
                </a:cubicBezTo>
                <a:cubicBezTo>
                  <a:pt x="42320" y="649976"/>
                  <a:pt x="73857" y="647298"/>
                  <a:pt x="90526" y="656823"/>
                </a:cubicBezTo>
                <a:cubicBezTo>
                  <a:pt x="176247" y="705807"/>
                  <a:pt x="71512" y="663364"/>
                  <a:pt x="206436" y="708338"/>
                </a:cubicBezTo>
                <a:lnTo>
                  <a:pt x="245072" y="721217"/>
                </a:lnTo>
                <a:cubicBezTo>
                  <a:pt x="262244" y="716924"/>
                  <a:pt x="280319" y="715310"/>
                  <a:pt x="296588" y="708338"/>
                </a:cubicBezTo>
                <a:cubicBezTo>
                  <a:pt x="310815" y="702241"/>
                  <a:pt x="323333" y="692490"/>
                  <a:pt x="335224" y="682581"/>
                </a:cubicBezTo>
                <a:cubicBezTo>
                  <a:pt x="380619" y="644752"/>
                  <a:pt x="389476" y="620521"/>
                  <a:pt x="425376" y="566671"/>
                </a:cubicBezTo>
                <a:cubicBezTo>
                  <a:pt x="486089" y="475602"/>
                  <a:pt x="409885" y="588360"/>
                  <a:pt x="489771" y="476519"/>
                </a:cubicBezTo>
                <a:cubicBezTo>
                  <a:pt x="498768" y="463924"/>
                  <a:pt x="506942" y="450761"/>
                  <a:pt x="515528" y="437882"/>
                </a:cubicBezTo>
                <a:cubicBezTo>
                  <a:pt x="547152" y="311387"/>
                  <a:pt x="501368" y="466202"/>
                  <a:pt x="567044" y="334851"/>
                </a:cubicBezTo>
                <a:cubicBezTo>
                  <a:pt x="574960" y="319020"/>
                  <a:pt x="575630" y="300508"/>
                  <a:pt x="579923" y="283336"/>
                </a:cubicBezTo>
                <a:cubicBezTo>
                  <a:pt x="571337" y="257578"/>
                  <a:pt x="568134" y="229344"/>
                  <a:pt x="554165" y="206062"/>
                </a:cubicBezTo>
                <a:cubicBezTo>
                  <a:pt x="529468" y="164900"/>
                  <a:pt x="492436" y="146490"/>
                  <a:pt x="451134" y="128789"/>
                </a:cubicBezTo>
                <a:cubicBezTo>
                  <a:pt x="438656" y="123441"/>
                  <a:pt x="425376" y="120203"/>
                  <a:pt x="412497" y="115910"/>
                </a:cubicBezTo>
                <a:cubicBezTo>
                  <a:pt x="399618" y="107324"/>
                  <a:pt x="388005" y="96438"/>
                  <a:pt x="373861" y="90152"/>
                </a:cubicBezTo>
                <a:cubicBezTo>
                  <a:pt x="349050" y="79125"/>
                  <a:pt x="319179" y="79456"/>
                  <a:pt x="296588" y="64395"/>
                </a:cubicBezTo>
                <a:cubicBezTo>
                  <a:pt x="257787" y="38528"/>
                  <a:pt x="252186" y="32486"/>
                  <a:pt x="206436" y="12879"/>
                </a:cubicBezTo>
                <a:cubicBezTo>
                  <a:pt x="193958" y="7531"/>
                  <a:pt x="180678" y="4293"/>
                  <a:pt x="167799" y="0"/>
                </a:cubicBezTo>
                <a:cubicBezTo>
                  <a:pt x="133455" y="4293"/>
                  <a:pt x="97295" y="1051"/>
                  <a:pt x="64768" y="12879"/>
                </a:cubicBezTo>
                <a:cubicBezTo>
                  <a:pt x="47651" y="19103"/>
                  <a:pt x="36234" y="36361"/>
                  <a:pt x="26131" y="51516"/>
                </a:cubicBezTo>
                <a:cubicBezTo>
                  <a:pt x="5106" y="83052"/>
                  <a:pt x="-1772" y="45077"/>
                  <a:pt x="374" y="141668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mtClean="0"/>
              <a:t>跳舞</a:t>
            </a:r>
            <a:endParaRPr lang="zh-TW" altLang="en-US"/>
          </a:p>
        </p:txBody>
      </p:sp>
      <p:sp>
        <p:nvSpPr>
          <p:cNvPr id="11" name="手繪多邊形 10"/>
          <p:cNvSpPr/>
          <p:nvPr userDrawn="1"/>
        </p:nvSpPr>
        <p:spPr>
          <a:xfrm>
            <a:off x="8834907" y="901521"/>
            <a:ext cx="399245" cy="888642"/>
          </a:xfrm>
          <a:custGeom>
            <a:avLst/>
            <a:gdLst>
              <a:gd name="connsiteX0" fmla="*/ 296214 w 399245"/>
              <a:gd name="connsiteY0" fmla="*/ 0 h 888642"/>
              <a:gd name="connsiteX1" fmla="*/ 321972 w 399245"/>
              <a:gd name="connsiteY1" fmla="*/ 64394 h 888642"/>
              <a:gd name="connsiteX2" fmla="*/ 347730 w 399245"/>
              <a:gd name="connsiteY2" fmla="*/ 141668 h 888642"/>
              <a:gd name="connsiteX3" fmla="*/ 360608 w 399245"/>
              <a:gd name="connsiteY3" fmla="*/ 373487 h 888642"/>
              <a:gd name="connsiteX4" fmla="*/ 386366 w 399245"/>
              <a:gd name="connsiteY4" fmla="*/ 643944 h 888642"/>
              <a:gd name="connsiteX5" fmla="*/ 399245 w 399245"/>
              <a:gd name="connsiteY5" fmla="*/ 682580 h 888642"/>
              <a:gd name="connsiteX6" fmla="*/ 321972 w 399245"/>
              <a:gd name="connsiteY6" fmla="*/ 708338 h 888642"/>
              <a:gd name="connsiteX7" fmla="*/ 283335 w 399245"/>
              <a:gd name="connsiteY7" fmla="*/ 734096 h 888642"/>
              <a:gd name="connsiteX8" fmla="*/ 244699 w 399245"/>
              <a:gd name="connsiteY8" fmla="*/ 746975 h 888642"/>
              <a:gd name="connsiteX9" fmla="*/ 206062 w 399245"/>
              <a:gd name="connsiteY9" fmla="*/ 772733 h 888642"/>
              <a:gd name="connsiteX10" fmla="*/ 115910 w 399245"/>
              <a:gd name="connsiteY10" fmla="*/ 811369 h 888642"/>
              <a:gd name="connsiteX11" fmla="*/ 64394 w 399245"/>
              <a:gd name="connsiteY11" fmla="*/ 850006 h 888642"/>
              <a:gd name="connsiteX12" fmla="*/ 0 w 399245"/>
              <a:gd name="connsiteY12" fmla="*/ 888642 h 888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99245" h="888642">
                <a:moveTo>
                  <a:pt x="296214" y="0"/>
                </a:moveTo>
                <a:cubicBezTo>
                  <a:pt x="304800" y="21465"/>
                  <a:pt x="314071" y="42668"/>
                  <a:pt x="321972" y="64394"/>
                </a:cubicBezTo>
                <a:cubicBezTo>
                  <a:pt x="331251" y="89911"/>
                  <a:pt x="347730" y="141668"/>
                  <a:pt x="347730" y="141668"/>
                </a:cubicBezTo>
                <a:cubicBezTo>
                  <a:pt x="352023" y="218941"/>
                  <a:pt x="356064" y="296228"/>
                  <a:pt x="360608" y="373487"/>
                </a:cubicBezTo>
                <a:cubicBezTo>
                  <a:pt x="367377" y="488568"/>
                  <a:pt x="362368" y="547952"/>
                  <a:pt x="386366" y="643944"/>
                </a:cubicBezTo>
                <a:cubicBezTo>
                  <a:pt x="389659" y="657114"/>
                  <a:pt x="394952" y="669701"/>
                  <a:pt x="399245" y="682580"/>
                </a:cubicBezTo>
                <a:cubicBezTo>
                  <a:pt x="373487" y="691166"/>
                  <a:pt x="344563" y="693277"/>
                  <a:pt x="321972" y="708338"/>
                </a:cubicBezTo>
                <a:cubicBezTo>
                  <a:pt x="309093" y="716924"/>
                  <a:pt x="297179" y="727174"/>
                  <a:pt x="283335" y="734096"/>
                </a:cubicBezTo>
                <a:cubicBezTo>
                  <a:pt x="271193" y="740167"/>
                  <a:pt x="256841" y="740904"/>
                  <a:pt x="244699" y="746975"/>
                </a:cubicBezTo>
                <a:cubicBezTo>
                  <a:pt x="230855" y="753897"/>
                  <a:pt x="219907" y="765811"/>
                  <a:pt x="206062" y="772733"/>
                </a:cubicBezTo>
                <a:cubicBezTo>
                  <a:pt x="118421" y="816552"/>
                  <a:pt x="223111" y="744368"/>
                  <a:pt x="115910" y="811369"/>
                </a:cubicBezTo>
                <a:cubicBezTo>
                  <a:pt x="97708" y="822746"/>
                  <a:pt x="81861" y="837530"/>
                  <a:pt x="64394" y="850006"/>
                </a:cubicBezTo>
                <a:cubicBezTo>
                  <a:pt x="28127" y="875911"/>
                  <a:pt x="33180" y="872053"/>
                  <a:pt x="0" y="888642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手繪多邊形 11"/>
          <p:cNvSpPr/>
          <p:nvPr userDrawn="1"/>
        </p:nvSpPr>
        <p:spPr>
          <a:xfrm>
            <a:off x="9234152" y="1596980"/>
            <a:ext cx="592428" cy="437882"/>
          </a:xfrm>
          <a:custGeom>
            <a:avLst/>
            <a:gdLst>
              <a:gd name="connsiteX0" fmla="*/ 0 w 592428"/>
              <a:gd name="connsiteY0" fmla="*/ 0 h 437882"/>
              <a:gd name="connsiteX1" fmla="*/ 347730 w 592428"/>
              <a:gd name="connsiteY1" fmla="*/ 231820 h 437882"/>
              <a:gd name="connsiteX2" fmla="*/ 386366 w 592428"/>
              <a:gd name="connsiteY2" fmla="*/ 270457 h 437882"/>
              <a:gd name="connsiteX3" fmla="*/ 463640 w 592428"/>
              <a:gd name="connsiteY3" fmla="*/ 321972 h 437882"/>
              <a:gd name="connsiteX4" fmla="*/ 528034 w 592428"/>
              <a:gd name="connsiteY4" fmla="*/ 386366 h 437882"/>
              <a:gd name="connsiteX5" fmla="*/ 592428 w 592428"/>
              <a:gd name="connsiteY5" fmla="*/ 437882 h 4378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2428" h="437882">
                <a:moveTo>
                  <a:pt x="0" y="0"/>
                </a:moveTo>
                <a:cubicBezTo>
                  <a:pt x="115910" y="77273"/>
                  <a:pt x="233606" y="151933"/>
                  <a:pt x="347730" y="231820"/>
                </a:cubicBezTo>
                <a:cubicBezTo>
                  <a:pt x="362651" y="242265"/>
                  <a:pt x="371989" y="259275"/>
                  <a:pt x="386366" y="270457"/>
                </a:cubicBezTo>
                <a:cubicBezTo>
                  <a:pt x="410802" y="289463"/>
                  <a:pt x="463640" y="321972"/>
                  <a:pt x="463640" y="321972"/>
                </a:cubicBezTo>
                <a:cubicBezTo>
                  <a:pt x="510861" y="392807"/>
                  <a:pt x="463639" y="332705"/>
                  <a:pt x="528034" y="386366"/>
                </a:cubicBezTo>
                <a:cubicBezTo>
                  <a:pt x="596175" y="443149"/>
                  <a:pt x="538408" y="410871"/>
                  <a:pt x="592428" y="437882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手繪多邊形 12"/>
          <p:cNvSpPr/>
          <p:nvPr userDrawn="1"/>
        </p:nvSpPr>
        <p:spPr>
          <a:xfrm>
            <a:off x="8834907" y="1171977"/>
            <a:ext cx="1146220" cy="425003"/>
          </a:xfrm>
          <a:custGeom>
            <a:avLst/>
            <a:gdLst>
              <a:gd name="connsiteX0" fmla="*/ 0 w 1146220"/>
              <a:gd name="connsiteY0" fmla="*/ 128789 h 425003"/>
              <a:gd name="connsiteX1" fmla="*/ 244699 w 1146220"/>
              <a:gd name="connsiteY1" fmla="*/ 103031 h 425003"/>
              <a:gd name="connsiteX2" fmla="*/ 321972 w 1146220"/>
              <a:gd name="connsiteY2" fmla="*/ 77274 h 425003"/>
              <a:gd name="connsiteX3" fmla="*/ 347730 w 1146220"/>
              <a:gd name="connsiteY3" fmla="*/ 38637 h 425003"/>
              <a:gd name="connsiteX4" fmla="*/ 347730 w 1146220"/>
              <a:gd name="connsiteY4" fmla="*/ 0 h 425003"/>
              <a:gd name="connsiteX5" fmla="*/ 334851 w 1146220"/>
              <a:gd name="connsiteY5" fmla="*/ 38637 h 425003"/>
              <a:gd name="connsiteX6" fmla="*/ 373487 w 1146220"/>
              <a:gd name="connsiteY6" fmla="*/ 64395 h 425003"/>
              <a:gd name="connsiteX7" fmla="*/ 450761 w 1146220"/>
              <a:gd name="connsiteY7" fmla="*/ 90153 h 425003"/>
              <a:gd name="connsiteX8" fmla="*/ 553792 w 1146220"/>
              <a:gd name="connsiteY8" fmla="*/ 128789 h 425003"/>
              <a:gd name="connsiteX9" fmla="*/ 592428 w 1146220"/>
              <a:gd name="connsiteY9" fmla="*/ 154547 h 425003"/>
              <a:gd name="connsiteX10" fmla="*/ 669701 w 1146220"/>
              <a:gd name="connsiteY10" fmla="*/ 180305 h 425003"/>
              <a:gd name="connsiteX11" fmla="*/ 759854 w 1146220"/>
              <a:gd name="connsiteY11" fmla="*/ 231820 h 425003"/>
              <a:gd name="connsiteX12" fmla="*/ 798490 w 1146220"/>
              <a:gd name="connsiteY12" fmla="*/ 257578 h 425003"/>
              <a:gd name="connsiteX13" fmla="*/ 837127 w 1146220"/>
              <a:gd name="connsiteY13" fmla="*/ 270457 h 425003"/>
              <a:gd name="connsiteX14" fmla="*/ 927279 w 1146220"/>
              <a:gd name="connsiteY14" fmla="*/ 321972 h 425003"/>
              <a:gd name="connsiteX15" fmla="*/ 991673 w 1146220"/>
              <a:gd name="connsiteY15" fmla="*/ 334851 h 425003"/>
              <a:gd name="connsiteX16" fmla="*/ 1068947 w 1146220"/>
              <a:gd name="connsiteY16" fmla="*/ 373488 h 425003"/>
              <a:gd name="connsiteX17" fmla="*/ 1107583 w 1146220"/>
              <a:gd name="connsiteY17" fmla="*/ 399246 h 425003"/>
              <a:gd name="connsiteX18" fmla="*/ 1146220 w 1146220"/>
              <a:gd name="connsiteY18" fmla="*/ 412124 h 425003"/>
              <a:gd name="connsiteX19" fmla="*/ 1133341 w 1146220"/>
              <a:gd name="connsiteY19" fmla="*/ 425003 h 4250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146220" h="425003">
                <a:moveTo>
                  <a:pt x="0" y="128789"/>
                </a:moveTo>
                <a:cubicBezTo>
                  <a:pt x="56734" y="124425"/>
                  <a:pt x="176001" y="120205"/>
                  <a:pt x="244699" y="103031"/>
                </a:cubicBezTo>
                <a:cubicBezTo>
                  <a:pt x="271039" y="96446"/>
                  <a:pt x="321972" y="77274"/>
                  <a:pt x="321972" y="77274"/>
                </a:cubicBezTo>
                <a:cubicBezTo>
                  <a:pt x="330558" y="64395"/>
                  <a:pt x="335643" y="48307"/>
                  <a:pt x="347730" y="38637"/>
                </a:cubicBezTo>
                <a:cubicBezTo>
                  <a:pt x="384085" y="9553"/>
                  <a:pt x="417005" y="46184"/>
                  <a:pt x="347730" y="0"/>
                </a:cubicBezTo>
                <a:cubicBezTo>
                  <a:pt x="343437" y="12879"/>
                  <a:pt x="329809" y="26032"/>
                  <a:pt x="334851" y="38637"/>
                </a:cubicBezTo>
                <a:cubicBezTo>
                  <a:pt x="340599" y="53008"/>
                  <a:pt x="359343" y="58109"/>
                  <a:pt x="373487" y="64395"/>
                </a:cubicBezTo>
                <a:cubicBezTo>
                  <a:pt x="398298" y="75422"/>
                  <a:pt x="426476" y="78011"/>
                  <a:pt x="450761" y="90153"/>
                </a:cubicBezTo>
                <a:cubicBezTo>
                  <a:pt x="518108" y="123826"/>
                  <a:pt x="483651" y="111254"/>
                  <a:pt x="553792" y="128789"/>
                </a:cubicBezTo>
                <a:cubicBezTo>
                  <a:pt x="566671" y="137375"/>
                  <a:pt x="578284" y="148261"/>
                  <a:pt x="592428" y="154547"/>
                </a:cubicBezTo>
                <a:cubicBezTo>
                  <a:pt x="617239" y="165574"/>
                  <a:pt x="669701" y="180305"/>
                  <a:pt x="669701" y="180305"/>
                </a:cubicBezTo>
                <a:cubicBezTo>
                  <a:pt x="743103" y="253705"/>
                  <a:pt x="669046" y="192902"/>
                  <a:pt x="759854" y="231820"/>
                </a:cubicBezTo>
                <a:cubicBezTo>
                  <a:pt x="774081" y="237917"/>
                  <a:pt x="784646" y="250656"/>
                  <a:pt x="798490" y="257578"/>
                </a:cubicBezTo>
                <a:cubicBezTo>
                  <a:pt x="810632" y="263649"/>
                  <a:pt x="824248" y="266164"/>
                  <a:pt x="837127" y="270457"/>
                </a:cubicBezTo>
                <a:cubicBezTo>
                  <a:pt x="865394" y="289302"/>
                  <a:pt x="894594" y="311077"/>
                  <a:pt x="927279" y="321972"/>
                </a:cubicBezTo>
                <a:cubicBezTo>
                  <a:pt x="948045" y="328894"/>
                  <a:pt x="970208" y="330558"/>
                  <a:pt x="991673" y="334851"/>
                </a:cubicBezTo>
                <a:cubicBezTo>
                  <a:pt x="1102406" y="408673"/>
                  <a:pt x="962300" y="320164"/>
                  <a:pt x="1068947" y="373488"/>
                </a:cubicBezTo>
                <a:cubicBezTo>
                  <a:pt x="1082791" y="380410"/>
                  <a:pt x="1093739" y="392324"/>
                  <a:pt x="1107583" y="399246"/>
                </a:cubicBezTo>
                <a:cubicBezTo>
                  <a:pt x="1119725" y="405317"/>
                  <a:pt x="1136620" y="402525"/>
                  <a:pt x="1146220" y="412124"/>
                </a:cubicBezTo>
                <a:lnTo>
                  <a:pt x="1133341" y="425003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4141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460419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2</cp:revision>
  <dcterms:created xsi:type="dcterms:W3CDTF">2022-12-12T02:58:22Z</dcterms:created>
  <dcterms:modified xsi:type="dcterms:W3CDTF">2022-12-12T03:12:24Z</dcterms:modified>
</cp:coreProperties>
</file>