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8A87-0492-4E3B-A55F-4687AC3A537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9CC9C-C4E0-49F2-B5D1-794CA5C1E11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0248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8A87-0492-4E3B-A55F-4687AC3A537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9CC9C-C4E0-49F2-B5D1-794CA5C1E11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0188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8A87-0492-4E3B-A55F-4687AC3A537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9CC9C-C4E0-49F2-B5D1-794CA5C1E11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37808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8A87-0492-4E3B-A55F-4687AC3A537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9CC9C-C4E0-49F2-B5D1-794CA5C1E11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1977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8A87-0492-4E3B-A55F-4687AC3A537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9CC9C-C4E0-49F2-B5D1-794CA5C1E11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84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8A87-0492-4E3B-A55F-4687AC3A537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9CC9C-C4E0-49F2-B5D1-794CA5C1E11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8924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8A87-0492-4E3B-A55F-4687AC3A537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9CC9C-C4E0-49F2-B5D1-794CA5C1E11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2898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8A87-0492-4E3B-A55F-4687AC3A537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9CC9C-C4E0-49F2-B5D1-794CA5C1E11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2233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8A87-0492-4E3B-A55F-4687AC3A537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9CC9C-C4E0-49F2-B5D1-794CA5C1E11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0126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8A87-0492-4E3B-A55F-4687AC3A537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9CC9C-C4E0-49F2-B5D1-794CA5C1E11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6151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8A87-0492-4E3B-A55F-4687AC3A537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9CC9C-C4E0-49F2-B5D1-794CA5C1E11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1034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8A87-0492-4E3B-A55F-4687AC3A537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9CC9C-C4E0-49F2-B5D1-794CA5C1E11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1699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oundRect">
            <a:avLst/>
          </a:prstGeom>
          <a:ln w="101600"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0E8A87-0492-4E3B-A55F-4687AC3A5376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9CC9C-C4E0-49F2-B5D1-794CA5C1E11D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9" name="群組 8"/>
          <p:cNvGrpSpPr/>
          <p:nvPr userDrawn="1"/>
        </p:nvGrpSpPr>
        <p:grpSpPr>
          <a:xfrm rot="10800000">
            <a:off x="7486650" y="482890"/>
            <a:ext cx="1416676" cy="1360129"/>
            <a:chOff x="4572000" y="1870077"/>
            <a:chExt cx="1499584" cy="1839083"/>
          </a:xfrm>
        </p:grpSpPr>
        <p:sp>
          <p:nvSpPr>
            <p:cNvPr id="7" name="流程圖: 決策 6"/>
            <p:cNvSpPr/>
            <p:nvPr userDrawn="1"/>
          </p:nvSpPr>
          <p:spPr>
            <a:xfrm>
              <a:off x="4572000" y="1870077"/>
              <a:ext cx="1499584" cy="1622738"/>
            </a:xfrm>
            <a:prstGeom prst="flowChartDecision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7200" dirty="0">
                <a:solidFill>
                  <a:schemeClr val="tx1"/>
                </a:solidFill>
                <a:latin typeface="文鼎特毛楷" panose="020B0609010101010101" pitchFamily="49" charset="-120"/>
                <a:ea typeface="文鼎特毛楷" panose="020B0609010101010101" pitchFamily="49" charset="-120"/>
              </a:endParaRPr>
            </a:p>
          </p:txBody>
        </p:sp>
        <p:sp>
          <p:nvSpPr>
            <p:cNvPr id="8" name="文字方塊 7"/>
            <p:cNvSpPr txBox="1"/>
            <p:nvPr userDrawn="1"/>
          </p:nvSpPr>
          <p:spPr>
            <a:xfrm>
              <a:off x="4801198" y="1961302"/>
              <a:ext cx="1009944" cy="174785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TW" altLang="en-US" sz="6000" dirty="0" smtClean="0">
                  <a:solidFill>
                    <a:schemeClr val="tx1"/>
                  </a:solidFill>
                  <a:latin typeface="文鼎特圓" panose="020B0609010101010101" pitchFamily="49" charset="-120"/>
                  <a:ea typeface="文鼎特圓" panose="020B0609010101010101" pitchFamily="49" charset="-120"/>
                </a:rPr>
                <a:t>春</a:t>
              </a:r>
              <a:endParaRPr lang="zh-TW" altLang="en-US" sz="7200" dirty="0" smtClean="0">
                <a:solidFill>
                  <a:schemeClr val="tx1"/>
                </a:solidFill>
                <a:latin typeface="文鼎特圓" panose="020B0609010101010101" pitchFamily="49" charset="-120"/>
                <a:ea typeface="文鼎特圓" panose="020B0609010101010101" pitchFamily="49" charset="-120"/>
              </a:endParaRPr>
            </a:p>
            <a:p>
              <a:endParaRPr lang="zh-TW" altLang="en-US" dirty="0"/>
            </a:p>
          </p:txBody>
        </p:sp>
      </p:grpSp>
      <p:sp>
        <p:nvSpPr>
          <p:cNvPr id="10" name="文字方塊 9"/>
          <p:cNvSpPr txBox="1"/>
          <p:nvPr userDrawn="1"/>
        </p:nvSpPr>
        <p:spPr>
          <a:xfrm>
            <a:off x="7384509" y="207493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800" b="1" strike="noStrike" baseline="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特圓" panose="020B0609010101010101" pitchFamily="49" charset="-120"/>
                <a:ea typeface="文鼎特圓" panose="020B0609010101010101" pitchFamily="49" charset="-120"/>
              </a:rPr>
              <a:t>新年快樂</a:t>
            </a:r>
            <a:endParaRPr lang="zh-TW" altLang="en-US" sz="2800" b="1" strike="noStrike" baseline="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  <p:pic>
        <p:nvPicPr>
          <p:cNvPr id="11" name="圖片 10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0" y="4841349"/>
            <a:ext cx="2160990" cy="1880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7310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內容版面配置區 10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6943" y="1690689"/>
            <a:ext cx="6610113" cy="4287838"/>
          </a:xfrm>
        </p:spPr>
      </p:pic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大 家 新 年 快 樂 ！</a:t>
            </a:r>
            <a:endParaRPr lang="zh-TW" alt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pic>
        <p:nvPicPr>
          <p:cNvPr id="10" name="內容版面配置區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843438"/>
            <a:ext cx="2194560" cy="1911614"/>
          </a:xfrm>
          <a:prstGeom prst="rect">
            <a:avLst/>
          </a:prstGeom>
          <a:ln w="101600">
            <a:noFill/>
          </a:ln>
        </p:spPr>
      </p:pic>
    </p:spTree>
    <p:extLst>
      <p:ext uri="{BB962C8B-B14F-4D97-AF65-F5344CB8AC3E}">
        <p14:creationId xmlns:p14="http://schemas.microsoft.com/office/powerpoint/2010/main" val="2439408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7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文鼎中特廣告體</vt:lpstr>
      <vt:lpstr>文鼎特毛楷</vt:lpstr>
      <vt:lpstr>文鼎特圓</vt:lpstr>
      <vt:lpstr>新細明體</vt:lpstr>
      <vt:lpstr>Arial</vt:lpstr>
      <vt:lpstr>Calibri</vt:lpstr>
      <vt:lpstr>Calibri Light</vt:lpstr>
      <vt:lpstr>Office 佈景主題</vt:lpstr>
      <vt:lpstr>大 家 新 年 快 樂 ！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2022-12-12T02:55:52Z</dcterms:created>
  <dcterms:modified xsi:type="dcterms:W3CDTF">2022-12-19T03:09:15Z</dcterms:modified>
</cp:coreProperties>
</file>