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1FDBF6-A5B0-4E36-B364-8AB09E57E892}" type="doc">
      <dgm:prSet loTypeId="urn:microsoft.com/office/officeart/2005/8/layout/hList7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A182BEB5-91EA-4FA0-BF35-8D192657A5FA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5545AD44-DE92-4740-BC8D-E2E15E57BC9D}" type="parTrans" cxnId="{CA34153B-52FE-4257-9B14-38B597EFDDC2}">
      <dgm:prSet/>
      <dgm:spPr/>
      <dgm:t>
        <a:bodyPr/>
        <a:lstStyle/>
        <a:p>
          <a:endParaRPr lang="zh-TW" altLang="en-US"/>
        </a:p>
      </dgm:t>
    </dgm:pt>
    <dgm:pt modelId="{9B7FAF63-6F70-4D81-9A06-FAC48D0693D6}" type="sibTrans" cxnId="{CA34153B-52FE-4257-9B14-38B597EFDDC2}">
      <dgm:prSet/>
      <dgm:spPr/>
      <dgm:t>
        <a:bodyPr/>
        <a:lstStyle/>
        <a:p>
          <a:endParaRPr lang="zh-TW" altLang="en-US"/>
        </a:p>
      </dgm:t>
    </dgm:pt>
    <dgm:pt modelId="{3E309E4F-5842-4946-93F7-F546B91BF13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E509F77F-0C85-480E-9BCC-9402A32E4E69}" type="parTrans" cxnId="{70847FDB-9DDA-46CE-9DA2-6A7E64A3794C}">
      <dgm:prSet/>
      <dgm:spPr/>
      <dgm:t>
        <a:bodyPr/>
        <a:lstStyle/>
        <a:p>
          <a:endParaRPr lang="zh-TW" altLang="en-US"/>
        </a:p>
      </dgm:t>
    </dgm:pt>
    <dgm:pt modelId="{57BCCCFA-347C-4828-821C-BE1010477735}" type="sibTrans" cxnId="{70847FDB-9DDA-46CE-9DA2-6A7E64A3794C}">
      <dgm:prSet/>
      <dgm:spPr/>
      <dgm:t>
        <a:bodyPr/>
        <a:lstStyle/>
        <a:p>
          <a:endParaRPr lang="zh-TW" altLang="en-US"/>
        </a:p>
      </dgm:t>
    </dgm:pt>
    <dgm:pt modelId="{79C3A8C4-8C82-43AC-B756-CAD9B3E130B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FD87F22-7D3D-4DD1-AAAD-AE96A5E4A687}" type="parTrans" cxnId="{55FE7389-8552-4813-B75A-17E41A7FF2EE}">
      <dgm:prSet/>
      <dgm:spPr/>
      <dgm:t>
        <a:bodyPr/>
        <a:lstStyle/>
        <a:p>
          <a:endParaRPr lang="zh-TW" altLang="en-US"/>
        </a:p>
      </dgm:t>
    </dgm:pt>
    <dgm:pt modelId="{1FA5F850-1FBB-42C3-B60E-A8C29F294975}" type="sibTrans" cxnId="{55FE7389-8552-4813-B75A-17E41A7FF2EE}">
      <dgm:prSet/>
      <dgm:spPr/>
      <dgm:t>
        <a:bodyPr/>
        <a:lstStyle/>
        <a:p>
          <a:endParaRPr lang="zh-TW" altLang="en-US"/>
        </a:p>
      </dgm:t>
    </dgm:pt>
    <dgm:pt modelId="{EFD3B8C8-6B96-478E-A7E5-2D942ABE297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581A825-6CFA-4FA0-9756-C94F76768BCE}" type="parTrans" cxnId="{4F84C935-CDBF-422B-87F4-6EF7F30175F8}">
      <dgm:prSet/>
      <dgm:spPr/>
      <dgm:t>
        <a:bodyPr/>
        <a:lstStyle/>
        <a:p>
          <a:endParaRPr lang="zh-TW" altLang="en-US"/>
        </a:p>
      </dgm:t>
    </dgm:pt>
    <dgm:pt modelId="{9D6378EB-A131-4618-8042-113F3C9A13EB}" type="sibTrans" cxnId="{4F84C935-CDBF-422B-87F4-6EF7F30175F8}">
      <dgm:prSet/>
      <dgm:spPr/>
      <dgm:t>
        <a:bodyPr/>
        <a:lstStyle/>
        <a:p>
          <a:endParaRPr lang="zh-TW" altLang="en-US"/>
        </a:p>
      </dgm:t>
    </dgm:pt>
    <dgm:pt modelId="{B9F81452-19E3-4960-BD41-EB2DE0721639}" type="pres">
      <dgm:prSet presAssocID="{631FDBF6-A5B0-4E36-B364-8AB09E57E89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3B92F97-8FB9-42D0-9354-B9398ABCAC0A}" type="pres">
      <dgm:prSet presAssocID="{631FDBF6-A5B0-4E36-B364-8AB09E57E892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277A62CD-AE5F-4841-B3EB-DB2B58B1E95E}" type="pres">
      <dgm:prSet presAssocID="{631FDBF6-A5B0-4E36-B364-8AB09E57E892}" presName="linComp" presStyleCnt="0"/>
      <dgm:spPr/>
      <dgm:t>
        <a:bodyPr/>
        <a:lstStyle/>
        <a:p>
          <a:endParaRPr lang="zh-TW" altLang="en-US"/>
        </a:p>
      </dgm:t>
    </dgm:pt>
    <dgm:pt modelId="{8621FB89-9050-4253-ACB2-61C62A6C76BC}" type="pres">
      <dgm:prSet presAssocID="{A182BEB5-91EA-4FA0-BF35-8D192657A5FA}" presName="compNode" presStyleCnt="0"/>
      <dgm:spPr/>
      <dgm:t>
        <a:bodyPr/>
        <a:lstStyle/>
        <a:p>
          <a:endParaRPr lang="zh-TW" altLang="en-US"/>
        </a:p>
      </dgm:t>
    </dgm:pt>
    <dgm:pt modelId="{AA636EB3-013E-4292-8393-590E4CF40F23}" type="pres">
      <dgm:prSet presAssocID="{A182BEB5-91EA-4FA0-BF35-8D192657A5F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8B3A9DD-D4F2-4C04-A1D8-3868B41927BC}" type="pres">
      <dgm:prSet presAssocID="{A182BEB5-91EA-4FA0-BF35-8D192657A5F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E36D51-D65F-4B4E-8DBC-412EBC161884}" type="pres">
      <dgm:prSet presAssocID="{A182BEB5-91EA-4FA0-BF35-8D192657A5FA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5906148A-196A-4CA0-B9D3-4E26AA22A5B6}" type="pres">
      <dgm:prSet presAssocID="{A182BEB5-91EA-4FA0-BF35-8D192657A5F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307425B-AA9C-4A59-B4A9-CF4404FB6104}" type="pres">
      <dgm:prSet presAssocID="{9B7FAF63-6F70-4D81-9A06-FAC48D0693D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51136D9-7A9C-4B3B-8339-A530518CFAA9}" type="pres">
      <dgm:prSet presAssocID="{3E309E4F-5842-4946-93F7-F546B91BF139}" presName="compNode" presStyleCnt="0"/>
      <dgm:spPr/>
      <dgm:t>
        <a:bodyPr/>
        <a:lstStyle/>
        <a:p>
          <a:endParaRPr lang="zh-TW" altLang="en-US"/>
        </a:p>
      </dgm:t>
    </dgm:pt>
    <dgm:pt modelId="{1717EA11-EB68-46B6-A9C7-97747ECA0D08}" type="pres">
      <dgm:prSet presAssocID="{3E309E4F-5842-4946-93F7-F546B91BF13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78D42AA-052A-4725-9C51-00B99C4D5BB8}" type="pres">
      <dgm:prSet presAssocID="{3E309E4F-5842-4946-93F7-F546B91BF13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266EBF-2C98-4F96-8357-4CB2D2A022E5}" type="pres">
      <dgm:prSet presAssocID="{3E309E4F-5842-4946-93F7-F546B91BF139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BBA43857-5DAA-4992-A728-5EB1A1B898FB}" type="pres">
      <dgm:prSet presAssocID="{3E309E4F-5842-4946-93F7-F546B91BF13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E0BBA4A-FA37-4B83-88E6-7722110C91A0}" type="pres">
      <dgm:prSet presAssocID="{57BCCCFA-347C-4828-821C-BE101047773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06A3094-4949-4F1E-9A55-872A746544B3}" type="pres">
      <dgm:prSet presAssocID="{79C3A8C4-8C82-43AC-B756-CAD9B3E130BF}" presName="compNode" presStyleCnt="0"/>
      <dgm:spPr/>
      <dgm:t>
        <a:bodyPr/>
        <a:lstStyle/>
        <a:p>
          <a:endParaRPr lang="zh-TW" altLang="en-US"/>
        </a:p>
      </dgm:t>
    </dgm:pt>
    <dgm:pt modelId="{17340BCE-C8BC-4760-8363-183AB801D0C0}" type="pres">
      <dgm:prSet presAssocID="{79C3A8C4-8C82-43AC-B756-CAD9B3E130B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B2A07C7-38B1-46DD-9DA8-1723C7176CE5}" type="pres">
      <dgm:prSet presAssocID="{79C3A8C4-8C82-43AC-B756-CAD9B3E130B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37926C-E4DA-4F5B-A109-403F92C95940}" type="pres">
      <dgm:prSet presAssocID="{79C3A8C4-8C82-43AC-B756-CAD9B3E130BF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EB48B8C7-308A-4A70-8FC3-9539163DFB56}" type="pres">
      <dgm:prSet presAssocID="{79C3A8C4-8C82-43AC-B756-CAD9B3E130BF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F9B8071-DD12-4603-9596-5AB5B50FA2E9}" type="pres">
      <dgm:prSet presAssocID="{1FA5F850-1FBB-42C3-B60E-A8C29F29497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8D71D18-42E5-410B-97D8-F69D94D77F89}" type="pres">
      <dgm:prSet presAssocID="{EFD3B8C8-6B96-478E-A7E5-2D942ABE297E}" presName="compNode" presStyleCnt="0"/>
      <dgm:spPr/>
      <dgm:t>
        <a:bodyPr/>
        <a:lstStyle/>
        <a:p>
          <a:endParaRPr lang="zh-TW" altLang="en-US"/>
        </a:p>
      </dgm:t>
    </dgm:pt>
    <dgm:pt modelId="{A31BE4A6-4099-4025-81B9-6A91B2A6C010}" type="pres">
      <dgm:prSet presAssocID="{EFD3B8C8-6B96-478E-A7E5-2D942ABE297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0739BD3-00EB-4C5B-BB90-709C0071FCA4}" type="pres">
      <dgm:prSet presAssocID="{EFD3B8C8-6B96-478E-A7E5-2D942ABE297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CC89ED-0944-4CA1-A8D6-F03A527D92C2}" type="pres">
      <dgm:prSet presAssocID="{EFD3B8C8-6B96-478E-A7E5-2D942ABE297E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63A5B036-E378-4288-A36B-D70BBE4F9DC0}" type="pres">
      <dgm:prSet presAssocID="{EFD3B8C8-6B96-478E-A7E5-2D942ABE297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392284F-E142-4236-9073-263CE66C1EB3}" type="presOf" srcId="{A182BEB5-91EA-4FA0-BF35-8D192657A5FA}" destId="{AA636EB3-013E-4292-8393-590E4CF40F23}" srcOrd="0" destOrd="0" presId="urn:microsoft.com/office/officeart/2005/8/layout/hList7"/>
    <dgm:cxn modelId="{47421128-784A-405B-9F1E-C972C8CB8FEF}" type="presOf" srcId="{631FDBF6-A5B0-4E36-B364-8AB09E57E892}" destId="{B9F81452-19E3-4960-BD41-EB2DE0721639}" srcOrd="0" destOrd="0" presId="urn:microsoft.com/office/officeart/2005/8/layout/hList7"/>
    <dgm:cxn modelId="{645737E0-55D9-4721-A9C8-CA7E4DA0742C}" type="presOf" srcId="{79C3A8C4-8C82-43AC-B756-CAD9B3E130BF}" destId="{8B2A07C7-38B1-46DD-9DA8-1723C7176CE5}" srcOrd="1" destOrd="0" presId="urn:microsoft.com/office/officeart/2005/8/layout/hList7"/>
    <dgm:cxn modelId="{1FC7AABA-5679-433E-80B0-5BD2F410ABB3}" type="presOf" srcId="{A182BEB5-91EA-4FA0-BF35-8D192657A5FA}" destId="{E8B3A9DD-D4F2-4C04-A1D8-3868B41927BC}" srcOrd="1" destOrd="0" presId="urn:microsoft.com/office/officeart/2005/8/layout/hList7"/>
    <dgm:cxn modelId="{639C0BA6-7C6D-4A03-A0F2-F6B78CD228FB}" type="presOf" srcId="{57BCCCFA-347C-4828-821C-BE1010477735}" destId="{4E0BBA4A-FA37-4B83-88E6-7722110C91A0}" srcOrd="0" destOrd="0" presId="urn:microsoft.com/office/officeart/2005/8/layout/hList7"/>
    <dgm:cxn modelId="{4F84C935-CDBF-422B-87F4-6EF7F30175F8}" srcId="{631FDBF6-A5B0-4E36-B364-8AB09E57E892}" destId="{EFD3B8C8-6B96-478E-A7E5-2D942ABE297E}" srcOrd="3" destOrd="0" parTransId="{0581A825-6CFA-4FA0-9756-C94F76768BCE}" sibTransId="{9D6378EB-A131-4618-8042-113F3C9A13EB}"/>
    <dgm:cxn modelId="{776E33FA-9211-431E-A0A1-BC1722DB09C4}" type="presOf" srcId="{EFD3B8C8-6B96-478E-A7E5-2D942ABE297E}" destId="{A31BE4A6-4099-4025-81B9-6A91B2A6C010}" srcOrd="0" destOrd="0" presId="urn:microsoft.com/office/officeart/2005/8/layout/hList7"/>
    <dgm:cxn modelId="{31A98836-A2D9-413A-AFB6-F7693A6370E1}" type="presOf" srcId="{3E309E4F-5842-4946-93F7-F546B91BF139}" destId="{378D42AA-052A-4725-9C51-00B99C4D5BB8}" srcOrd="1" destOrd="0" presId="urn:microsoft.com/office/officeart/2005/8/layout/hList7"/>
    <dgm:cxn modelId="{70847FDB-9DDA-46CE-9DA2-6A7E64A3794C}" srcId="{631FDBF6-A5B0-4E36-B364-8AB09E57E892}" destId="{3E309E4F-5842-4946-93F7-F546B91BF139}" srcOrd="1" destOrd="0" parTransId="{E509F77F-0C85-480E-9BCC-9402A32E4E69}" sibTransId="{57BCCCFA-347C-4828-821C-BE1010477735}"/>
    <dgm:cxn modelId="{55FE7389-8552-4813-B75A-17E41A7FF2EE}" srcId="{631FDBF6-A5B0-4E36-B364-8AB09E57E892}" destId="{79C3A8C4-8C82-43AC-B756-CAD9B3E130BF}" srcOrd="2" destOrd="0" parTransId="{6FD87F22-7D3D-4DD1-AAAD-AE96A5E4A687}" sibTransId="{1FA5F850-1FBB-42C3-B60E-A8C29F294975}"/>
    <dgm:cxn modelId="{CA34153B-52FE-4257-9B14-38B597EFDDC2}" srcId="{631FDBF6-A5B0-4E36-B364-8AB09E57E892}" destId="{A182BEB5-91EA-4FA0-BF35-8D192657A5FA}" srcOrd="0" destOrd="0" parTransId="{5545AD44-DE92-4740-BC8D-E2E15E57BC9D}" sibTransId="{9B7FAF63-6F70-4D81-9A06-FAC48D0693D6}"/>
    <dgm:cxn modelId="{43E437ED-C373-4EAD-B7F2-68E3E16C5E79}" type="presOf" srcId="{EFD3B8C8-6B96-478E-A7E5-2D942ABE297E}" destId="{20739BD3-00EB-4C5B-BB90-709C0071FCA4}" srcOrd="1" destOrd="0" presId="urn:microsoft.com/office/officeart/2005/8/layout/hList7"/>
    <dgm:cxn modelId="{8371AAEF-EC56-4E29-A478-72EF7180C4AE}" type="presOf" srcId="{9B7FAF63-6F70-4D81-9A06-FAC48D0693D6}" destId="{7307425B-AA9C-4A59-B4A9-CF4404FB6104}" srcOrd="0" destOrd="0" presId="urn:microsoft.com/office/officeart/2005/8/layout/hList7"/>
    <dgm:cxn modelId="{A435FDDE-A3D0-4A8E-87E8-DC2F8548E915}" type="presOf" srcId="{3E309E4F-5842-4946-93F7-F546B91BF139}" destId="{1717EA11-EB68-46B6-A9C7-97747ECA0D08}" srcOrd="0" destOrd="0" presId="urn:microsoft.com/office/officeart/2005/8/layout/hList7"/>
    <dgm:cxn modelId="{1772D135-3C6F-4919-9928-91FD1AC9F870}" type="presOf" srcId="{79C3A8C4-8C82-43AC-B756-CAD9B3E130BF}" destId="{17340BCE-C8BC-4760-8363-183AB801D0C0}" srcOrd="0" destOrd="0" presId="urn:microsoft.com/office/officeart/2005/8/layout/hList7"/>
    <dgm:cxn modelId="{3B007BF1-BAE5-4756-99C7-DABF753DB510}" type="presOf" srcId="{1FA5F850-1FBB-42C3-B60E-A8C29F294975}" destId="{0F9B8071-DD12-4603-9596-5AB5B50FA2E9}" srcOrd="0" destOrd="0" presId="urn:microsoft.com/office/officeart/2005/8/layout/hList7"/>
    <dgm:cxn modelId="{2BE68F7E-2DAD-4AEC-8997-FA288DF5FEDA}" type="presParOf" srcId="{B9F81452-19E3-4960-BD41-EB2DE0721639}" destId="{B3B92F97-8FB9-42D0-9354-B9398ABCAC0A}" srcOrd="0" destOrd="0" presId="urn:microsoft.com/office/officeart/2005/8/layout/hList7"/>
    <dgm:cxn modelId="{6F29929F-E15D-4176-9247-4E087C6652FE}" type="presParOf" srcId="{B9F81452-19E3-4960-BD41-EB2DE0721639}" destId="{277A62CD-AE5F-4841-B3EB-DB2B58B1E95E}" srcOrd="1" destOrd="0" presId="urn:microsoft.com/office/officeart/2005/8/layout/hList7"/>
    <dgm:cxn modelId="{D873651E-AE96-465B-86CB-ADECFE70A29A}" type="presParOf" srcId="{277A62CD-AE5F-4841-B3EB-DB2B58B1E95E}" destId="{8621FB89-9050-4253-ACB2-61C62A6C76BC}" srcOrd="0" destOrd="0" presId="urn:microsoft.com/office/officeart/2005/8/layout/hList7"/>
    <dgm:cxn modelId="{4ACB1495-2358-42C9-B12E-9ED769B0C2B8}" type="presParOf" srcId="{8621FB89-9050-4253-ACB2-61C62A6C76BC}" destId="{AA636EB3-013E-4292-8393-590E4CF40F23}" srcOrd="0" destOrd="0" presId="urn:microsoft.com/office/officeart/2005/8/layout/hList7"/>
    <dgm:cxn modelId="{B213C999-F6BE-4326-B9BD-91785C4608B7}" type="presParOf" srcId="{8621FB89-9050-4253-ACB2-61C62A6C76BC}" destId="{E8B3A9DD-D4F2-4C04-A1D8-3868B41927BC}" srcOrd="1" destOrd="0" presId="urn:microsoft.com/office/officeart/2005/8/layout/hList7"/>
    <dgm:cxn modelId="{36502FC3-24C6-49E5-8EA8-A91BFEA6F39F}" type="presParOf" srcId="{8621FB89-9050-4253-ACB2-61C62A6C76BC}" destId="{18E36D51-D65F-4B4E-8DBC-412EBC161884}" srcOrd="2" destOrd="0" presId="urn:microsoft.com/office/officeart/2005/8/layout/hList7"/>
    <dgm:cxn modelId="{BF960466-CDA3-4D14-A9FC-492D7AADF9B0}" type="presParOf" srcId="{8621FB89-9050-4253-ACB2-61C62A6C76BC}" destId="{5906148A-196A-4CA0-B9D3-4E26AA22A5B6}" srcOrd="3" destOrd="0" presId="urn:microsoft.com/office/officeart/2005/8/layout/hList7"/>
    <dgm:cxn modelId="{18F593F2-4177-467D-928B-C135F041E0AB}" type="presParOf" srcId="{277A62CD-AE5F-4841-B3EB-DB2B58B1E95E}" destId="{7307425B-AA9C-4A59-B4A9-CF4404FB6104}" srcOrd="1" destOrd="0" presId="urn:microsoft.com/office/officeart/2005/8/layout/hList7"/>
    <dgm:cxn modelId="{F952AE56-9785-4A3F-925E-9807F2D772BD}" type="presParOf" srcId="{277A62CD-AE5F-4841-B3EB-DB2B58B1E95E}" destId="{C51136D9-7A9C-4B3B-8339-A530518CFAA9}" srcOrd="2" destOrd="0" presId="urn:microsoft.com/office/officeart/2005/8/layout/hList7"/>
    <dgm:cxn modelId="{C8180756-4B18-4498-8FF7-743090983000}" type="presParOf" srcId="{C51136D9-7A9C-4B3B-8339-A530518CFAA9}" destId="{1717EA11-EB68-46B6-A9C7-97747ECA0D08}" srcOrd="0" destOrd="0" presId="urn:microsoft.com/office/officeart/2005/8/layout/hList7"/>
    <dgm:cxn modelId="{E54AFB6F-C485-475B-972B-B32C847DB852}" type="presParOf" srcId="{C51136D9-7A9C-4B3B-8339-A530518CFAA9}" destId="{378D42AA-052A-4725-9C51-00B99C4D5BB8}" srcOrd="1" destOrd="0" presId="urn:microsoft.com/office/officeart/2005/8/layout/hList7"/>
    <dgm:cxn modelId="{C5E22154-5C3F-46D8-AD22-D3EE5C15723F}" type="presParOf" srcId="{C51136D9-7A9C-4B3B-8339-A530518CFAA9}" destId="{CF266EBF-2C98-4F96-8357-4CB2D2A022E5}" srcOrd="2" destOrd="0" presId="urn:microsoft.com/office/officeart/2005/8/layout/hList7"/>
    <dgm:cxn modelId="{2959015E-973C-4E13-AE91-F1DC1929E0EF}" type="presParOf" srcId="{C51136D9-7A9C-4B3B-8339-A530518CFAA9}" destId="{BBA43857-5DAA-4992-A728-5EB1A1B898FB}" srcOrd="3" destOrd="0" presId="urn:microsoft.com/office/officeart/2005/8/layout/hList7"/>
    <dgm:cxn modelId="{988ED19F-4AC4-4183-935A-980A6DF54A85}" type="presParOf" srcId="{277A62CD-AE5F-4841-B3EB-DB2B58B1E95E}" destId="{4E0BBA4A-FA37-4B83-88E6-7722110C91A0}" srcOrd="3" destOrd="0" presId="urn:microsoft.com/office/officeart/2005/8/layout/hList7"/>
    <dgm:cxn modelId="{F0E55B5A-136D-46C1-8B58-8E755EDE79D1}" type="presParOf" srcId="{277A62CD-AE5F-4841-B3EB-DB2B58B1E95E}" destId="{606A3094-4949-4F1E-9A55-872A746544B3}" srcOrd="4" destOrd="0" presId="urn:microsoft.com/office/officeart/2005/8/layout/hList7"/>
    <dgm:cxn modelId="{232A5380-97A9-452C-A189-10473487AF59}" type="presParOf" srcId="{606A3094-4949-4F1E-9A55-872A746544B3}" destId="{17340BCE-C8BC-4760-8363-183AB801D0C0}" srcOrd="0" destOrd="0" presId="urn:microsoft.com/office/officeart/2005/8/layout/hList7"/>
    <dgm:cxn modelId="{ECCBD5B3-D086-44C1-8849-912E510F4634}" type="presParOf" srcId="{606A3094-4949-4F1E-9A55-872A746544B3}" destId="{8B2A07C7-38B1-46DD-9DA8-1723C7176CE5}" srcOrd="1" destOrd="0" presId="urn:microsoft.com/office/officeart/2005/8/layout/hList7"/>
    <dgm:cxn modelId="{E8326472-B80F-4B11-B625-B8AFD6B05470}" type="presParOf" srcId="{606A3094-4949-4F1E-9A55-872A746544B3}" destId="{B037926C-E4DA-4F5B-A109-403F92C95940}" srcOrd="2" destOrd="0" presId="urn:microsoft.com/office/officeart/2005/8/layout/hList7"/>
    <dgm:cxn modelId="{F8B9DF46-6628-4955-9572-FE67747B7B9D}" type="presParOf" srcId="{606A3094-4949-4F1E-9A55-872A746544B3}" destId="{EB48B8C7-308A-4A70-8FC3-9539163DFB56}" srcOrd="3" destOrd="0" presId="urn:microsoft.com/office/officeart/2005/8/layout/hList7"/>
    <dgm:cxn modelId="{4C3ABDD6-B6E3-4C13-830C-B9F742AD5FE3}" type="presParOf" srcId="{277A62CD-AE5F-4841-B3EB-DB2B58B1E95E}" destId="{0F9B8071-DD12-4603-9596-5AB5B50FA2E9}" srcOrd="5" destOrd="0" presId="urn:microsoft.com/office/officeart/2005/8/layout/hList7"/>
    <dgm:cxn modelId="{6BF36656-797D-4899-93F4-A487D35FC73A}" type="presParOf" srcId="{277A62CD-AE5F-4841-B3EB-DB2B58B1E95E}" destId="{68D71D18-42E5-410B-97D8-F69D94D77F89}" srcOrd="6" destOrd="0" presId="urn:microsoft.com/office/officeart/2005/8/layout/hList7"/>
    <dgm:cxn modelId="{11ABC21B-F9E7-4F6C-A0FF-BAB3AAE46390}" type="presParOf" srcId="{68D71D18-42E5-410B-97D8-F69D94D77F89}" destId="{A31BE4A6-4099-4025-81B9-6A91B2A6C010}" srcOrd="0" destOrd="0" presId="urn:microsoft.com/office/officeart/2005/8/layout/hList7"/>
    <dgm:cxn modelId="{D5957711-5CCA-41BB-8503-1A563F659D0F}" type="presParOf" srcId="{68D71D18-42E5-410B-97D8-F69D94D77F89}" destId="{20739BD3-00EB-4C5B-BB90-709C0071FCA4}" srcOrd="1" destOrd="0" presId="urn:microsoft.com/office/officeart/2005/8/layout/hList7"/>
    <dgm:cxn modelId="{CE098F92-C7E9-484E-B232-780D339C0184}" type="presParOf" srcId="{68D71D18-42E5-410B-97D8-F69D94D77F89}" destId="{57CC89ED-0944-4CA1-A8D6-F03A527D92C2}" srcOrd="2" destOrd="0" presId="urn:microsoft.com/office/officeart/2005/8/layout/hList7"/>
    <dgm:cxn modelId="{135B834B-3A1C-4B55-841C-88D1EB73F5E7}" type="presParOf" srcId="{68D71D18-42E5-410B-97D8-F69D94D77F89}" destId="{63A5B036-E378-4288-A36B-D70BBE4F9DC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20FC7B-8FAC-4A7A-B372-F6FFCA892156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4706FF74-B378-4997-9297-69C03D773CB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531A073-0EE4-4E4E-949E-CEBC9759152F}" type="parTrans" cxnId="{DDFBE084-98C3-4623-B4FA-C0589267768A}">
      <dgm:prSet/>
      <dgm:spPr/>
      <dgm:t>
        <a:bodyPr/>
        <a:lstStyle/>
        <a:p>
          <a:endParaRPr lang="zh-TW" altLang="en-US"/>
        </a:p>
      </dgm:t>
    </dgm:pt>
    <dgm:pt modelId="{0402ACEE-4F38-4F08-B109-F69E91A31565}" type="sibTrans" cxnId="{DDFBE084-98C3-4623-B4FA-C0589267768A}">
      <dgm:prSet/>
      <dgm:spPr/>
      <dgm:t>
        <a:bodyPr/>
        <a:lstStyle/>
        <a:p>
          <a:endParaRPr lang="zh-TW" altLang="en-US"/>
        </a:p>
      </dgm:t>
    </dgm:pt>
    <dgm:pt modelId="{E450D343-991D-4063-80CD-25D0A99F60B6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D5CDB384-C306-4029-8062-027C1F7FDE76}" type="parTrans" cxnId="{6EDFD4C7-EBD2-4305-8486-7C97E03B9E2D}">
      <dgm:prSet/>
      <dgm:spPr/>
      <dgm:t>
        <a:bodyPr/>
        <a:lstStyle/>
        <a:p>
          <a:endParaRPr lang="zh-TW" altLang="en-US"/>
        </a:p>
      </dgm:t>
    </dgm:pt>
    <dgm:pt modelId="{4C20F761-025E-4D2F-A282-DA89D8D24625}" type="sibTrans" cxnId="{6EDFD4C7-EBD2-4305-8486-7C97E03B9E2D}">
      <dgm:prSet/>
      <dgm:spPr/>
      <dgm:t>
        <a:bodyPr/>
        <a:lstStyle/>
        <a:p>
          <a:endParaRPr lang="zh-TW" altLang="en-US"/>
        </a:p>
      </dgm:t>
    </dgm:pt>
    <dgm:pt modelId="{C26BDBC9-0DD1-479B-8AB8-A75ACD9EA89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361E64A-864A-41CF-A231-EFD2CB3A991B}" type="parTrans" cxnId="{EDC13425-A73B-4377-8110-9BDA741AF97A}">
      <dgm:prSet/>
      <dgm:spPr/>
      <dgm:t>
        <a:bodyPr/>
        <a:lstStyle/>
        <a:p>
          <a:endParaRPr lang="zh-TW" altLang="en-US"/>
        </a:p>
      </dgm:t>
    </dgm:pt>
    <dgm:pt modelId="{607D02FC-9723-4DB2-9E29-FC405E98D0C6}" type="sibTrans" cxnId="{EDC13425-A73B-4377-8110-9BDA741AF97A}">
      <dgm:prSet/>
      <dgm:spPr/>
      <dgm:t>
        <a:bodyPr/>
        <a:lstStyle/>
        <a:p>
          <a:endParaRPr lang="zh-TW" altLang="en-US"/>
        </a:p>
      </dgm:t>
    </dgm:pt>
    <dgm:pt modelId="{6292B225-3726-429C-AE9B-1DCE1F0E08EA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4635A67-8074-452F-98A7-87D30EE19217}" type="parTrans" cxnId="{663B2E7F-7D33-4809-8D1B-DE8D90E88BD6}">
      <dgm:prSet/>
      <dgm:spPr/>
      <dgm:t>
        <a:bodyPr/>
        <a:lstStyle/>
        <a:p>
          <a:endParaRPr lang="zh-TW" altLang="en-US"/>
        </a:p>
      </dgm:t>
    </dgm:pt>
    <dgm:pt modelId="{B59B0AB4-5D90-4568-BDF1-7733B3D0E441}" type="sibTrans" cxnId="{663B2E7F-7D33-4809-8D1B-DE8D90E88BD6}">
      <dgm:prSet/>
      <dgm:spPr/>
      <dgm:t>
        <a:bodyPr/>
        <a:lstStyle/>
        <a:p>
          <a:endParaRPr lang="zh-TW" altLang="en-US"/>
        </a:p>
      </dgm:t>
    </dgm:pt>
    <dgm:pt modelId="{217D3224-DBF3-4C06-8232-AEC33D87B210}" type="pres">
      <dgm:prSet presAssocID="{6620FC7B-8FAC-4A7A-B372-F6FFCA892156}" presName="rootNode" presStyleCnt="0">
        <dgm:presLayoutVars>
          <dgm:chMax/>
          <dgm:chPref/>
          <dgm:dir/>
          <dgm:animLvl val="lvl"/>
        </dgm:presLayoutVars>
      </dgm:prSet>
      <dgm:spPr/>
    </dgm:pt>
    <dgm:pt modelId="{BA420665-72C6-42A9-BEE8-C1ED2D3B0071}" type="pres">
      <dgm:prSet presAssocID="{4706FF74-B378-4997-9297-69C03D773CB0}" presName="composite" presStyleCnt="0"/>
      <dgm:spPr/>
    </dgm:pt>
    <dgm:pt modelId="{D09F7D38-A723-44E1-9180-512E4F7820AF}" type="pres">
      <dgm:prSet presAssocID="{4706FF74-B378-4997-9297-69C03D773CB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B1B3B79-16BA-4E0D-BFC5-19F919191954}" type="pres">
      <dgm:prSet presAssocID="{4706FF74-B378-4997-9297-69C03D773CB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A08DB01-0797-44E8-AF50-58D37857217A}" type="pres">
      <dgm:prSet presAssocID="{4706FF74-B378-4997-9297-69C03D773CB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CDB039C4-EA02-4482-A580-8E4C9BA9AF40}" type="pres">
      <dgm:prSet presAssocID="{0402ACEE-4F38-4F08-B109-F69E91A31565}" presName="sibTrans" presStyleCnt="0"/>
      <dgm:spPr/>
    </dgm:pt>
    <dgm:pt modelId="{731CE48B-0704-4E3F-B6D3-AC29E83656D5}" type="pres">
      <dgm:prSet presAssocID="{C26BDBC9-0DD1-479B-8AB8-A75ACD9EA89C}" presName="composite" presStyleCnt="0"/>
      <dgm:spPr/>
    </dgm:pt>
    <dgm:pt modelId="{AE383591-3B3A-41C6-86ED-C71CA7DC7341}" type="pres">
      <dgm:prSet presAssocID="{C26BDBC9-0DD1-479B-8AB8-A75ACD9EA89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AC2396D-64CA-41EC-BCB5-90B24D0423FE}" type="pres">
      <dgm:prSet presAssocID="{C26BDBC9-0DD1-479B-8AB8-A75ACD9EA89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0C7C8F5-9363-4B9A-B7A3-2BB6498FED9B}" type="pres">
      <dgm:prSet presAssocID="{C26BDBC9-0DD1-479B-8AB8-A75ACD9EA89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A3C61B4-8BC2-4913-B4EC-5050D4F140FB}" type="presOf" srcId="{4706FF74-B378-4997-9297-69C03D773CB0}" destId="{D09F7D38-A723-44E1-9180-512E4F7820AF}" srcOrd="0" destOrd="0" presId="urn:microsoft.com/office/officeart/2008/layout/TitledPictureBlocks"/>
    <dgm:cxn modelId="{0BBF910D-D1F5-4729-A276-83585241D7DF}" type="presOf" srcId="{E450D343-991D-4063-80CD-25D0A99F60B6}" destId="{CA08DB01-0797-44E8-AF50-58D37857217A}" srcOrd="0" destOrd="0" presId="urn:microsoft.com/office/officeart/2008/layout/TitledPictureBlocks"/>
    <dgm:cxn modelId="{EDC13425-A73B-4377-8110-9BDA741AF97A}" srcId="{6620FC7B-8FAC-4A7A-B372-F6FFCA892156}" destId="{C26BDBC9-0DD1-479B-8AB8-A75ACD9EA89C}" srcOrd="1" destOrd="0" parTransId="{0361E64A-864A-41CF-A231-EFD2CB3A991B}" sibTransId="{607D02FC-9723-4DB2-9E29-FC405E98D0C6}"/>
    <dgm:cxn modelId="{6F68658A-80CC-422B-9C8C-607FDA5168E7}" type="presOf" srcId="{C26BDBC9-0DD1-479B-8AB8-A75ACD9EA89C}" destId="{AE383591-3B3A-41C6-86ED-C71CA7DC7341}" srcOrd="0" destOrd="0" presId="urn:microsoft.com/office/officeart/2008/layout/TitledPictureBlocks"/>
    <dgm:cxn modelId="{663B2E7F-7D33-4809-8D1B-DE8D90E88BD6}" srcId="{C26BDBC9-0DD1-479B-8AB8-A75ACD9EA89C}" destId="{6292B225-3726-429C-AE9B-1DCE1F0E08EA}" srcOrd="0" destOrd="0" parTransId="{34635A67-8074-452F-98A7-87D30EE19217}" sibTransId="{B59B0AB4-5D90-4568-BDF1-7733B3D0E441}"/>
    <dgm:cxn modelId="{DDFBE084-98C3-4623-B4FA-C0589267768A}" srcId="{6620FC7B-8FAC-4A7A-B372-F6FFCA892156}" destId="{4706FF74-B378-4997-9297-69C03D773CB0}" srcOrd="0" destOrd="0" parTransId="{1531A073-0EE4-4E4E-949E-CEBC9759152F}" sibTransId="{0402ACEE-4F38-4F08-B109-F69E91A31565}"/>
    <dgm:cxn modelId="{F2022515-A102-4E2F-96D7-C7EE1CADE751}" type="presOf" srcId="{6292B225-3726-429C-AE9B-1DCE1F0E08EA}" destId="{20C7C8F5-9363-4B9A-B7A3-2BB6498FED9B}" srcOrd="0" destOrd="0" presId="urn:microsoft.com/office/officeart/2008/layout/TitledPictureBlocks"/>
    <dgm:cxn modelId="{6EDFD4C7-EBD2-4305-8486-7C97E03B9E2D}" srcId="{4706FF74-B378-4997-9297-69C03D773CB0}" destId="{E450D343-991D-4063-80CD-25D0A99F60B6}" srcOrd="0" destOrd="0" parTransId="{D5CDB384-C306-4029-8062-027C1F7FDE76}" sibTransId="{4C20F761-025E-4D2F-A282-DA89D8D24625}"/>
    <dgm:cxn modelId="{970A94D9-C97F-41D9-BF21-3D2D9ACEA2EB}" type="presOf" srcId="{6620FC7B-8FAC-4A7A-B372-F6FFCA892156}" destId="{217D3224-DBF3-4C06-8232-AEC33D87B210}" srcOrd="0" destOrd="0" presId="urn:microsoft.com/office/officeart/2008/layout/TitledPictureBlocks"/>
    <dgm:cxn modelId="{F50EBE57-5F02-4C37-BC4D-A1D6680912CD}" type="presParOf" srcId="{217D3224-DBF3-4C06-8232-AEC33D87B210}" destId="{BA420665-72C6-42A9-BEE8-C1ED2D3B0071}" srcOrd="0" destOrd="0" presId="urn:microsoft.com/office/officeart/2008/layout/TitledPictureBlocks"/>
    <dgm:cxn modelId="{6CE7E813-8AFD-462C-A313-FFE48BF542C9}" type="presParOf" srcId="{BA420665-72C6-42A9-BEE8-C1ED2D3B0071}" destId="{D09F7D38-A723-44E1-9180-512E4F7820AF}" srcOrd="0" destOrd="0" presId="urn:microsoft.com/office/officeart/2008/layout/TitledPictureBlocks"/>
    <dgm:cxn modelId="{95008912-F0F6-4090-9029-7C4281B33A35}" type="presParOf" srcId="{BA420665-72C6-42A9-BEE8-C1ED2D3B0071}" destId="{FB1B3B79-16BA-4E0D-BFC5-19F919191954}" srcOrd="1" destOrd="0" presId="urn:microsoft.com/office/officeart/2008/layout/TitledPictureBlocks"/>
    <dgm:cxn modelId="{A984263F-1D0A-4861-AE95-C2B634A9B12A}" type="presParOf" srcId="{BA420665-72C6-42A9-BEE8-C1ED2D3B0071}" destId="{CA08DB01-0797-44E8-AF50-58D37857217A}" srcOrd="2" destOrd="0" presId="urn:microsoft.com/office/officeart/2008/layout/TitledPictureBlocks"/>
    <dgm:cxn modelId="{B25762C8-3FCE-48D7-A606-A746F1747B22}" type="presParOf" srcId="{217D3224-DBF3-4C06-8232-AEC33D87B210}" destId="{CDB039C4-EA02-4482-A580-8E4C9BA9AF40}" srcOrd="1" destOrd="0" presId="urn:microsoft.com/office/officeart/2008/layout/TitledPictureBlocks"/>
    <dgm:cxn modelId="{52E6832E-64F8-4CE3-896A-12B1187FE316}" type="presParOf" srcId="{217D3224-DBF3-4C06-8232-AEC33D87B210}" destId="{731CE48B-0704-4E3F-B6D3-AC29E83656D5}" srcOrd="2" destOrd="0" presId="urn:microsoft.com/office/officeart/2008/layout/TitledPictureBlocks"/>
    <dgm:cxn modelId="{A7B0B0DE-25A7-481B-9089-1282218DCFB4}" type="presParOf" srcId="{731CE48B-0704-4E3F-B6D3-AC29E83656D5}" destId="{AE383591-3B3A-41C6-86ED-C71CA7DC7341}" srcOrd="0" destOrd="0" presId="urn:microsoft.com/office/officeart/2008/layout/TitledPictureBlocks"/>
    <dgm:cxn modelId="{9840E0B2-B2D9-47BF-8B17-960639D3AC25}" type="presParOf" srcId="{731CE48B-0704-4E3F-B6D3-AC29E83656D5}" destId="{6AC2396D-64CA-41EC-BCB5-90B24D0423FE}" srcOrd="1" destOrd="0" presId="urn:microsoft.com/office/officeart/2008/layout/TitledPictureBlocks"/>
    <dgm:cxn modelId="{B6ACE639-FC4C-4218-806A-D4406619F549}" type="presParOf" srcId="{731CE48B-0704-4E3F-B6D3-AC29E83656D5}" destId="{20C7C8F5-9363-4B9A-B7A3-2BB6498FED9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F1CAEF-F8D0-46C4-ABF4-D7FF41E48F2D}" type="doc">
      <dgm:prSet loTypeId="urn:microsoft.com/office/officeart/2005/8/layout/radial2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9A732AE7-23E0-4D1F-8482-B8959A04194A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B2E1C09D-7C3D-435C-9D74-E13564DA9EFD}" type="parTrans" cxnId="{0E6BA7F9-526E-4AA2-B7E9-4E0BB60E91C2}">
      <dgm:prSet/>
      <dgm:spPr/>
      <dgm:t>
        <a:bodyPr/>
        <a:lstStyle/>
        <a:p>
          <a:endParaRPr lang="zh-TW" altLang="en-US"/>
        </a:p>
      </dgm:t>
    </dgm:pt>
    <dgm:pt modelId="{A8EB9422-86C3-4D4D-8D72-1780E84BA90F}" type="sibTrans" cxnId="{0E6BA7F9-526E-4AA2-B7E9-4E0BB60E91C2}">
      <dgm:prSet/>
      <dgm:spPr/>
      <dgm:t>
        <a:bodyPr/>
        <a:lstStyle/>
        <a:p>
          <a:endParaRPr lang="zh-TW" altLang="en-US"/>
        </a:p>
      </dgm:t>
    </dgm:pt>
    <dgm:pt modelId="{0FE018C5-DBBF-44EC-AE68-8BF832EA4885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4F02F4EB-B191-4CEB-BAD0-CB93911274DF}" type="parTrans" cxnId="{AAB68D6C-D8DB-46A7-B864-7C192AFD6FCF}">
      <dgm:prSet/>
      <dgm:spPr/>
      <dgm:t>
        <a:bodyPr/>
        <a:lstStyle/>
        <a:p>
          <a:endParaRPr lang="zh-TW" altLang="en-US"/>
        </a:p>
      </dgm:t>
    </dgm:pt>
    <dgm:pt modelId="{1A20F6C1-EA0C-4CE0-8D2D-AF74604F5AF7}" type="sibTrans" cxnId="{AAB68D6C-D8DB-46A7-B864-7C192AFD6FCF}">
      <dgm:prSet/>
      <dgm:spPr/>
      <dgm:t>
        <a:bodyPr/>
        <a:lstStyle/>
        <a:p>
          <a:endParaRPr lang="zh-TW" altLang="en-US"/>
        </a:p>
      </dgm:t>
    </dgm:pt>
    <dgm:pt modelId="{817685BF-0042-4D6B-B935-CBFC8A542CFE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BB6646EE-7007-45E0-86E9-FB273927DA73}" type="parTrans" cxnId="{18C849A2-EAD6-40D1-B3F4-572C57861722}">
      <dgm:prSet/>
      <dgm:spPr/>
      <dgm:t>
        <a:bodyPr/>
        <a:lstStyle/>
        <a:p>
          <a:endParaRPr lang="zh-TW" altLang="en-US"/>
        </a:p>
      </dgm:t>
    </dgm:pt>
    <dgm:pt modelId="{79FEDC4B-5936-4D81-A835-40ACF0801501}" type="sibTrans" cxnId="{18C849A2-EAD6-40D1-B3F4-572C57861722}">
      <dgm:prSet/>
      <dgm:spPr/>
      <dgm:t>
        <a:bodyPr/>
        <a:lstStyle/>
        <a:p>
          <a:endParaRPr lang="zh-TW" altLang="en-US"/>
        </a:p>
      </dgm:t>
    </dgm:pt>
    <dgm:pt modelId="{33988FCD-90CC-407B-9B88-7ED3C7EC2013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D537BAF-1472-4ED2-BFC9-26EE6EAF4C40}" type="parTrans" cxnId="{42995F04-4121-4986-90EF-38FA80ED40A9}">
      <dgm:prSet/>
      <dgm:spPr/>
      <dgm:t>
        <a:bodyPr/>
        <a:lstStyle/>
        <a:p>
          <a:endParaRPr lang="zh-TW" altLang="en-US"/>
        </a:p>
      </dgm:t>
    </dgm:pt>
    <dgm:pt modelId="{12296A87-C9A1-4B33-AF38-9B7E52B6233F}" type="sibTrans" cxnId="{42995F04-4121-4986-90EF-38FA80ED40A9}">
      <dgm:prSet/>
      <dgm:spPr/>
      <dgm:t>
        <a:bodyPr/>
        <a:lstStyle/>
        <a:p>
          <a:endParaRPr lang="zh-TW" altLang="en-US"/>
        </a:p>
      </dgm:t>
    </dgm:pt>
    <dgm:pt modelId="{B19DC117-8E25-4B77-BFDA-374E4EB83E5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5FD2A5F5-700F-481D-8556-61F0B6717D23}" type="parTrans" cxnId="{1BB58BC8-6882-40A9-94CE-F3540E6E58AB}">
      <dgm:prSet/>
      <dgm:spPr/>
      <dgm:t>
        <a:bodyPr/>
        <a:lstStyle/>
        <a:p>
          <a:endParaRPr lang="zh-TW" altLang="en-US"/>
        </a:p>
      </dgm:t>
    </dgm:pt>
    <dgm:pt modelId="{38C98674-44F7-4338-A7D8-A78ACDDBA195}" type="sibTrans" cxnId="{1BB58BC8-6882-40A9-94CE-F3540E6E58AB}">
      <dgm:prSet/>
      <dgm:spPr/>
      <dgm:t>
        <a:bodyPr/>
        <a:lstStyle/>
        <a:p>
          <a:endParaRPr lang="zh-TW" altLang="en-US"/>
        </a:p>
      </dgm:t>
    </dgm:pt>
    <dgm:pt modelId="{6D6A2AC7-A667-4C90-9C52-D60D97C5B4D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D6DF9223-9891-4857-B76D-5CD11893A524}" type="parTrans" cxnId="{35DD7111-2A48-437E-869F-796FF95EFF75}">
      <dgm:prSet/>
      <dgm:spPr/>
      <dgm:t>
        <a:bodyPr/>
        <a:lstStyle/>
        <a:p>
          <a:endParaRPr lang="zh-TW" altLang="en-US"/>
        </a:p>
      </dgm:t>
    </dgm:pt>
    <dgm:pt modelId="{D95F9EBD-AB2A-4AF5-ACEC-F9DBB0845789}" type="sibTrans" cxnId="{35DD7111-2A48-437E-869F-796FF95EFF75}">
      <dgm:prSet/>
      <dgm:spPr/>
      <dgm:t>
        <a:bodyPr/>
        <a:lstStyle/>
        <a:p>
          <a:endParaRPr lang="zh-TW" altLang="en-US"/>
        </a:p>
      </dgm:t>
    </dgm:pt>
    <dgm:pt modelId="{55F869C3-F349-479D-9BAE-8FBC5A6D712C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29B16A2C-8FA8-418D-9861-68FA35E0F0CF}" type="parTrans" cxnId="{1FBD761D-DF1C-4C9D-AD24-3E1AF8CB8B8C}">
      <dgm:prSet/>
      <dgm:spPr/>
      <dgm:t>
        <a:bodyPr/>
        <a:lstStyle/>
        <a:p>
          <a:endParaRPr lang="zh-TW" altLang="en-US"/>
        </a:p>
      </dgm:t>
    </dgm:pt>
    <dgm:pt modelId="{44E229F1-8B0D-4CF8-A10A-4623A2EEF8F1}" type="sibTrans" cxnId="{1FBD761D-DF1C-4C9D-AD24-3E1AF8CB8B8C}">
      <dgm:prSet/>
      <dgm:spPr/>
      <dgm:t>
        <a:bodyPr/>
        <a:lstStyle/>
        <a:p>
          <a:endParaRPr lang="zh-TW" altLang="en-US"/>
        </a:p>
      </dgm:t>
    </dgm:pt>
    <dgm:pt modelId="{DBAEFC3C-7AF1-4E33-84B2-911C54B683C6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57C224F5-47B6-4701-9364-F55925F0F5EC}" type="parTrans" cxnId="{90FB8B39-85EB-46D0-B612-230FECFAA2C9}">
      <dgm:prSet/>
      <dgm:spPr/>
      <dgm:t>
        <a:bodyPr/>
        <a:lstStyle/>
        <a:p>
          <a:endParaRPr lang="zh-TW" altLang="en-US"/>
        </a:p>
      </dgm:t>
    </dgm:pt>
    <dgm:pt modelId="{5DD2BAB3-FDCC-43EB-9BEE-0EC8BBEDD6C1}" type="sibTrans" cxnId="{90FB8B39-85EB-46D0-B612-230FECFAA2C9}">
      <dgm:prSet/>
      <dgm:spPr/>
      <dgm:t>
        <a:bodyPr/>
        <a:lstStyle/>
        <a:p>
          <a:endParaRPr lang="zh-TW" altLang="en-US"/>
        </a:p>
      </dgm:t>
    </dgm:pt>
    <dgm:pt modelId="{9B0B9698-CCAB-4BA5-AEC3-0A77233A1A55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069B90D5-E6A7-430B-946D-B1554EA5BCC3}" type="parTrans" cxnId="{127A7473-B5FD-4C29-B53C-E8CD0012F6F7}">
      <dgm:prSet/>
      <dgm:spPr/>
      <dgm:t>
        <a:bodyPr/>
        <a:lstStyle/>
        <a:p>
          <a:endParaRPr lang="zh-TW" altLang="en-US"/>
        </a:p>
      </dgm:t>
    </dgm:pt>
    <dgm:pt modelId="{441CEA1F-81B3-4CBC-8426-5025DD62EDD2}" type="sibTrans" cxnId="{127A7473-B5FD-4C29-B53C-E8CD0012F6F7}">
      <dgm:prSet/>
      <dgm:spPr/>
      <dgm:t>
        <a:bodyPr/>
        <a:lstStyle/>
        <a:p>
          <a:endParaRPr lang="zh-TW" altLang="en-US"/>
        </a:p>
      </dgm:t>
    </dgm:pt>
    <dgm:pt modelId="{05A7EB79-B471-48EF-B1B3-93CE85F35E6C}" type="pres">
      <dgm:prSet presAssocID="{51F1CAEF-F8D0-46C4-ABF4-D7FF41E48F2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2A3479A-3A5A-44CC-97C0-22290FEB4E48}" type="pres">
      <dgm:prSet presAssocID="{51F1CAEF-F8D0-46C4-ABF4-D7FF41E48F2D}" presName="cycle" presStyleCnt="0"/>
      <dgm:spPr/>
    </dgm:pt>
    <dgm:pt modelId="{ED721FFC-D371-4478-9E4B-1ACC3C6B9DBE}" type="pres">
      <dgm:prSet presAssocID="{51F1CAEF-F8D0-46C4-ABF4-D7FF41E48F2D}" presName="centerShape" presStyleCnt="0"/>
      <dgm:spPr/>
    </dgm:pt>
    <dgm:pt modelId="{93C5A0A5-31AA-4CC4-83DF-AFBC9445C62C}" type="pres">
      <dgm:prSet presAssocID="{51F1CAEF-F8D0-46C4-ABF4-D7FF41E48F2D}" presName="connSite" presStyleLbl="node1" presStyleIdx="0" presStyleCnt="4"/>
      <dgm:spPr/>
    </dgm:pt>
    <dgm:pt modelId="{74577CFD-8D43-4182-B3F0-38D902BD0E6E}" type="pres">
      <dgm:prSet presAssocID="{51F1CAEF-F8D0-46C4-ABF4-D7FF41E48F2D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DFB36F9-B12E-47D1-9FA9-4B3916FF1DB3}" type="pres">
      <dgm:prSet presAssocID="{B2E1C09D-7C3D-435C-9D74-E13564DA9EFD}" presName="Name25" presStyleLbl="parChTrans1D1" presStyleIdx="0" presStyleCnt="3"/>
      <dgm:spPr/>
    </dgm:pt>
    <dgm:pt modelId="{633A515E-37B9-450B-9E53-F76C46665BD5}" type="pres">
      <dgm:prSet presAssocID="{9A732AE7-23E0-4D1F-8482-B8959A04194A}" presName="node" presStyleCnt="0"/>
      <dgm:spPr/>
    </dgm:pt>
    <dgm:pt modelId="{8ABE223A-3485-4D39-967D-59E1CC6FE200}" type="pres">
      <dgm:prSet presAssocID="{9A732AE7-23E0-4D1F-8482-B8959A04194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B2844AD4-8275-4652-90A6-AF8958672915}" type="pres">
      <dgm:prSet presAssocID="{9A732AE7-23E0-4D1F-8482-B8959A04194A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B38779-A13A-4144-9292-F4CB169C07A7}" type="pres">
      <dgm:prSet presAssocID="{6D537BAF-1472-4ED2-BFC9-26EE6EAF4C40}" presName="Name25" presStyleLbl="parChTrans1D1" presStyleIdx="1" presStyleCnt="3"/>
      <dgm:spPr/>
    </dgm:pt>
    <dgm:pt modelId="{D9210E8A-850D-4846-B36C-C9DB2B9EE519}" type="pres">
      <dgm:prSet presAssocID="{33988FCD-90CC-407B-9B88-7ED3C7EC2013}" presName="node" presStyleCnt="0"/>
      <dgm:spPr/>
    </dgm:pt>
    <dgm:pt modelId="{B5EF3A58-D3F8-483D-83E0-564488C457AA}" type="pres">
      <dgm:prSet presAssocID="{33988FCD-90CC-407B-9B88-7ED3C7EC2013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AEE4D628-E132-4A98-A27F-2F04D579CFDB}" type="pres">
      <dgm:prSet presAssocID="{33988FCD-90CC-407B-9B88-7ED3C7EC2013}" presName="childNode" presStyleLbl="revTx" presStyleIdx="1" presStyleCnt="3">
        <dgm:presLayoutVars>
          <dgm:bulletEnabled val="1"/>
        </dgm:presLayoutVars>
      </dgm:prSet>
      <dgm:spPr/>
    </dgm:pt>
    <dgm:pt modelId="{619BD41C-8A2B-41BA-9292-5A396F817993}" type="pres">
      <dgm:prSet presAssocID="{29B16A2C-8FA8-418D-9861-68FA35E0F0CF}" presName="Name25" presStyleLbl="parChTrans1D1" presStyleIdx="2" presStyleCnt="3"/>
      <dgm:spPr/>
    </dgm:pt>
    <dgm:pt modelId="{629558E3-B441-4B59-9425-EFE02E0552D5}" type="pres">
      <dgm:prSet presAssocID="{55F869C3-F349-479D-9BAE-8FBC5A6D712C}" presName="node" presStyleCnt="0"/>
      <dgm:spPr/>
    </dgm:pt>
    <dgm:pt modelId="{DB213082-B504-487D-A8A2-F059EE936586}" type="pres">
      <dgm:prSet presAssocID="{55F869C3-F349-479D-9BAE-8FBC5A6D712C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D77E28-BF8C-4CC2-B7B4-A1E657D52351}" type="pres">
      <dgm:prSet presAssocID="{55F869C3-F349-479D-9BAE-8FBC5A6D712C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0FB8B39-85EB-46D0-B612-230FECFAA2C9}" srcId="{55F869C3-F349-479D-9BAE-8FBC5A6D712C}" destId="{DBAEFC3C-7AF1-4E33-84B2-911C54B683C6}" srcOrd="0" destOrd="0" parTransId="{57C224F5-47B6-4701-9364-F55925F0F5EC}" sibTransId="{5DD2BAB3-FDCC-43EB-9BEE-0EC8BBEDD6C1}"/>
    <dgm:cxn modelId="{1FBD761D-DF1C-4C9D-AD24-3E1AF8CB8B8C}" srcId="{51F1CAEF-F8D0-46C4-ABF4-D7FF41E48F2D}" destId="{55F869C3-F349-479D-9BAE-8FBC5A6D712C}" srcOrd="2" destOrd="0" parTransId="{29B16A2C-8FA8-418D-9861-68FA35E0F0CF}" sibTransId="{44E229F1-8B0D-4CF8-A10A-4623A2EEF8F1}"/>
    <dgm:cxn modelId="{18C849A2-EAD6-40D1-B3F4-572C57861722}" srcId="{9A732AE7-23E0-4D1F-8482-B8959A04194A}" destId="{817685BF-0042-4D6B-B935-CBFC8A542CFE}" srcOrd="1" destOrd="0" parTransId="{BB6646EE-7007-45E0-86E9-FB273927DA73}" sibTransId="{79FEDC4B-5936-4D81-A835-40ACF0801501}"/>
    <dgm:cxn modelId="{2852736B-75D7-4A6D-B0E5-416998FD48B4}" type="presOf" srcId="{55F869C3-F349-479D-9BAE-8FBC5A6D712C}" destId="{DB213082-B504-487D-A8A2-F059EE936586}" srcOrd="0" destOrd="0" presId="urn:microsoft.com/office/officeart/2005/8/layout/radial2"/>
    <dgm:cxn modelId="{EB82420A-FF08-457C-B84D-9AFFC5C33E34}" type="presOf" srcId="{DBAEFC3C-7AF1-4E33-84B2-911C54B683C6}" destId="{E0D77E28-BF8C-4CC2-B7B4-A1E657D52351}" srcOrd="0" destOrd="0" presId="urn:microsoft.com/office/officeart/2005/8/layout/radial2"/>
    <dgm:cxn modelId="{0E6BA7F9-526E-4AA2-B7E9-4E0BB60E91C2}" srcId="{51F1CAEF-F8D0-46C4-ABF4-D7FF41E48F2D}" destId="{9A732AE7-23E0-4D1F-8482-B8959A04194A}" srcOrd="0" destOrd="0" parTransId="{B2E1C09D-7C3D-435C-9D74-E13564DA9EFD}" sibTransId="{A8EB9422-86C3-4D4D-8D72-1780E84BA90F}"/>
    <dgm:cxn modelId="{12A02F8B-1ECC-4D0A-B2BE-3CB63101CAA4}" type="presOf" srcId="{0FE018C5-DBBF-44EC-AE68-8BF832EA4885}" destId="{B2844AD4-8275-4652-90A6-AF8958672915}" srcOrd="0" destOrd="0" presId="urn:microsoft.com/office/officeart/2005/8/layout/radial2"/>
    <dgm:cxn modelId="{EDF791ED-14A8-4960-9211-B666951D7EF7}" type="presOf" srcId="{817685BF-0042-4D6B-B935-CBFC8A542CFE}" destId="{B2844AD4-8275-4652-90A6-AF8958672915}" srcOrd="0" destOrd="1" presId="urn:microsoft.com/office/officeart/2005/8/layout/radial2"/>
    <dgm:cxn modelId="{F57BF594-814A-4CAA-8072-1ACDE42257FC}" type="presOf" srcId="{6D537BAF-1472-4ED2-BFC9-26EE6EAF4C40}" destId="{20B38779-A13A-4144-9292-F4CB169C07A7}" srcOrd="0" destOrd="0" presId="urn:microsoft.com/office/officeart/2005/8/layout/radial2"/>
    <dgm:cxn modelId="{EA45C57C-E937-47F8-98EF-40A9B396D05C}" type="presOf" srcId="{B19DC117-8E25-4B77-BFDA-374E4EB83E55}" destId="{AEE4D628-E132-4A98-A27F-2F04D579CFDB}" srcOrd="0" destOrd="0" presId="urn:microsoft.com/office/officeart/2005/8/layout/radial2"/>
    <dgm:cxn modelId="{CD0185A4-DAD7-401A-9DF7-E3C52B4C4063}" type="presOf" srcId="{33988FCD-90CC-407B-9B88-7ED3C7EC2013}" destId="{B5EF3A58-D3F8-483D-83E0-564488C457AA}" srcOrd="0" destOrd="0" presId="urn:microsoft.com/office/officeart/2005/8/layout/radial2"/>
    <dgm:cxn modelId="{5DC238B4-8C05-47F4-8E8F-DB74C476B557}" type="presOf" srcId="{9A732AE7-23E0-4D1F-8482-B8959A04194A}" destId="{8ABE223A-3485-4D39-967D-59E1CC6FE200}" srcOrd="0" destOrd="0" presId="urn:microsoft.com/office/officeart/2005/8/layout/radial2"/>
    <dgm:cxn modelId="{42995F04-4121-4986-90EF-38FA80ED40A9}" srcId="{51F1CAEF-F8D0-46C4-ABF4-D7FF41E48F2D}" destId="{33988FCD-90CC-407B-9B88-7ED3C7EC2013}" srcOrd="1" destOrd="0" parTransId="{6D537BAF-1472-4ED2-BFC9-26EE6EAF4C40}" sibTransId="{12296A87-C9A1-4B33-AF38-9B7E52B6233F}"/>
    <dgm:cxn modelId="{35DD7111-2A48-437E-869F-796FF95EFF75}" srcId="{33988FCD-90CC-407B-9B88-7ED3C7EC2013}" destId="{6D6A2AC7-A667-4C90-9C52-D60D97C5B4D3}" srcOrd="1" destOrd="0" parTransId="{D6DF9223-9891-4857-B76D-5CD11893A524}" sibTransId="{D95F9EBD-AB2A-4AF5-ACEC-F9DBB0845789}"/>
    <dgm:cxn modelId="{127A7473-B5FD-4C29-B53C-E8CD0012F6F7}" srcId="{55F869C3-F349-479D-9BAE-8FBC5A6D712C}" destId="{9B0B9698-CCAB-4BA5-AEC3-0A77233A1A55}" srcOrd="1" destOrd="0" parTransId="{069B90D5-E6A7-430B-946D-B1554EA5BCC3}" sibTransId="{441CEA1F-81B3-4CBC-8426-5025DD62EDD2}"/>
    <dgm:cxn modelId="{1BB58BC8-6882-40A9-94CE-F3540E6E58AB}" srcId="{33988FCD-90CC-407B-9B88-7ED3C7EC2013}" destId="{B19DC117-8E25-4B77-BFDA-374E4EB83E55}" srcOrd="0" destOrd="0" parTransId="{5FD2A5F5-700F-481D-8556-61F0B6717D23}" sibTransId="{38C98674-44F7-4338-A7D8-A78ACDDBA195}"/>
    <dgm:cxn modelId="{0CF690A9-18FB-4CEE-88BF-121F9EBB3A52}" type="presOf" srcId="{29B16A2C-8FA8-418D-9861-68FA35E0F0CF}" destId="{619BD41C-8A2B-41BA-9292-5A396F817993}" srcOrd="0" destOrd="0" presId="urn:microsoft.com/office/officeart/2005/8/layout/radial2"/>
    <dgm:cxn modelId="{AB8FAE00-20E2-4F2B-ADF5-D3B4B24187A1}" type="presOf" srcId="{51F1CAEF-F8D0-46C4-ABF4-D7FF41E48F2D}" destId="{05A7EB79-B471-48EF-B1B3-93CE85F35E6C}" srcOrd="0" destOrd="0" presId="urn:microsoft.com/office/officeart/2005/8/layout/radial2"/>
    <dgm:cxn modelId="{AAB68D6C-D8DB-46A7-B864-7C192AFD6FCF}" srcId="{9A732AE7-23E0-4D1F-8482-B8959A04194A}" destId="{0FE018C5-DBBF-44EC-AE68-8BF832EA4885}" srcOrd="0" destOrd="0" parTransId="{4F02F4EB-B191-4CEB-BAD0-CB93911274DF}" sibTransId="{1A20F6C1-EA0C-4CE0-8D2D-AF74604F5AF7}"/>
    <dgm:cxn modelId="{0221B476-50C5-44B1-B790-B33985CC056E}" type="presOf" srcId="{B2E1C09D-7C3D-435C-9D74-E13564DA9EFD}" destId="{FDFB36F9-B12E-47D1-9FA9-4B3916FF1DB3}" srcOrd="0" destOrd="0" presId="urn:microsoft.com/office/officeart/2005/8/layout/radial2"/>
    <dgm:cxn modelId="{BEAD8896-59C4-414C-9828-D2558DD01D2A}" type="presOf" srcId="{6D6A2AC7-A667-4C90-9C52-D60D97C5B4D3}" destId="{AEE4D628-E132-4A98-A27F-2F04D579CFDB}" srcOrd="0" destOrd="1" presId="urn:microsoft.com/office/officeart/2005/8/layout/radial2"/>
    <dgm:cxn modelId="{247A4787-7ECA-458B-9A48-8334A625C68C}" type="presOf" srcId="{9B0B9698-CCAB-4BA5-AEC3-0A77233A1A55}" destId="{E0D77E28-BF8C-4CC2-B7B4-A1E657D52351}" srcOrd="0" destOrd="1" presId="urn:microsoft.com/office/officeart/2005/8/layout/radial2"/>
    <dgm:cxn modelId="{84B53AC6-AED6-4877-841B-6311325376BF}" type="presParOf" srcId="{05A7EB79-B471-48EF-B1B3-93CE85F35E6C}" destId="{72A3479A-3A5A-44CC-97C0-22290FEB4E48}" srcOrd="0" destOrd="0" presId="urn:microsoft.com/office/officeart/2005/8/layout/radial2"/>
    <dgm:cxn modelId="{203C1A41-2720-42F1-A3A7-D1A2B389D17D}" type="presParOf" srcId="{72A3479A-3A5A-44CC-97C0-22290FEB4E48}" destId="{ED721FFC-D371-4478-9E4B-1ACC3C6B9DBE}" srcOrd="0" destOrd="0" presId="urn:microsoft.com/office/officeart/2005/8/layout/radial2"/>
    <dgm:cxn modelId="{BC3B83A2-1F20-4B27-AA9B-29825EC5C26A}" type="presParOf" srcId="{ED721FFC-D371-4478-9E4B-1ACC3C6B9DBE}" destId="{93C5A0A5-31AA-4CC4-83DF-AFBC9445C62C}" srcOrd="0" destOrd="0" presId="urn:microsoft.com/office/officeart/2005/8/layout/radial2"/>
    <dgm:cxn modelId="{01D45613-876C-4B41-9847-F6451ED630EE}" type="presParOf" srcId="{ED721FFC-D371-4478-9E4B-1ACC3C6B9DBE}" destId="{74577CFD-8D43-4182-B3F0-38D902BD0E6E}" srcOrd="1" destOrd="0" presId="urn:microsoft.com/office/officeart/2005/8/layout/radial2"/>
    <dgm:cxn modelId="{54701FEA-EAD6-4A93-A33F-F2874F5ADEB3}" type="presParOf" srcId="{72A3479A-3A5A-44CC-97C0-22290FEB4E48}" destId="{FDFB36F9-B12E-47D1-9FA9-4B3916FF1DB3}" srcOrd="1" destOrd="0" presId="urn:microsoft.com/office/officeart/2005/8/layout/radial2"/>
    <dgm:cxn modelId="{B390CB62-CB4A-439E-9798-D667AF649333}" type="presParOf" srcId="{72A3479A-3A5A-44CC-97C0-22290FEB4E48}" destId="{633A515E-37B9-450B-9E53-F76C46665BD5}" srcOrd="2" destOrd="0" presId="urn:microsoft.com/office/officeart/2005/8/layout/radial2"/>
    <dgm:cxn modelId="{8EBD09FE-8053-4DF7-B734-EBA8E2124A28}" type="presParOf" srcId="{633A515E-37B9-450B-9E53-F76C46665BD5}" destId="{8ABE223A-3485-4D39-967D-59E1CC6FE200}" srcOrd="0" destOrd="0" presId="urn:microsoft.com/office/officeart/2005/8/layout/radial2"/>
    <dgm:cxn modelId="{D8438213-2A4C-429F-8987-0D65B2CB6D65}" type="presParOf" srcId="{633A515E-37B9-450B-9E53-F76C46665BD5}" destId="{B2844AD4-8275-4652-90A6-AF8958672915}" srcOrd="1" destOrd="0" presId="urn:microsoft.com/office/officeart/2005/8/layout/radial2"/>
    <dgm:cxn modelId="{244446BD-1DC0-4E34-A63B-1F3072476F6E}" type="presParOf" srcId="{72A3479A-3A5A-44CC-97C0-22290FEB4E48}" destId="{20B38779-A13A-4144-9292-F4CB169C07A7}" srcOrd="3" destOrd="0" presId="urn:microsoft.com/office/officeart/2005/8/layout/radial2"/>
    <dgm:cxn modelId="{327402C4-98A0-4250-8831-E435E54DEE9F}" type="presParOf" srcId="{72A3479A-3A5A-44CC-97C0-22290FEB4E48}" destId="{D9210E8A-850D-4846-B36C-C9DB2B9EE519}" srcOrd="4" destOrd="0" presId="urn:microsoft.com/office/officeart/2005/8/layout/radial2"/>
    <dgm:cxn modelId="{A2C6EF26-CC5E-4E4E-93D3-0CA3EEAD87B7}" type="presParOf" srcId="{D9210E8A-850D-4846-B36C-C9DB2B9EE519}" destId="{B5EF3A58-D3F8-483D-83E0-564488C457AA}" srcOrd="0" destOrd="0" presId="urn:microsoft.com/office/officeart/2005/8/layout/radial2"/>
    <dgm:cxn modelId="{4A1C582C-5317-42A2-AC64-C188B32FC763}" type="presParOf" srcId="{D9210E8A-850D-4846-B36C-C9DB2B9EE519}" destId="{AEE4D628-E132-4A98-A27F-2F04D579CFDB}" srcOrd="1" destOrd="0" presId="urn:microsoft.com/office/officeart/2005/8/layout/radial2"/>
    <dgm:cxn modelId="{D3339197-0429-4E90-869A-0BA5EBED31C6}" type="presParOf" srcId="{72A3479A-3A5A-44CC-97C0-22290FEB4E48}" destId="{619BD41C-8A2B-41BA-9292-5A396F817993}" srcOrd="5" destOrd="0" presId="urn:microsoft.com/office/officeart/2005/8/layout/radial2"/>
    <dgm:cxn modelId="{F6C81728-ADA3-4B42-80B8-8A8B58182F97}" type="presParOf" srcId="{72A3479A-3A5A-44CC-97C0-22290FEB4E48}" destId="{629558E3-B441-4B59-9425-EFE02E0552D5}" srcOrd="6" destOrd="0" presId="urn:microsoft.com/office/officeart/2005/8/layout/radial2"/>
    <dgm:cxn modelId="{62091E19-E538-4985-A57A-3F3152C8E6DC}" type="presParOf" srcId="{629558E3-B441-4B59-9425-EFE02E0552D5}" destId="{DB213082-B504-487D-A8A2-F059EE936586}" srcOrd="0" destOrd="0" presId="urn:microsoft.com/office/officeart/2005/8/layout/radial2"/>
    <dgm:cxn modelId="{C8601B64-F98B-4D9B-ACC0-2D852C1EE6A3}" type="presParOf" srcId="{629558E3-B441-4B59-9425-EFE02E0552D5}" destId="{E0D77E28-BF8C-4CC2-B7B4-A1E657D5235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636EB3-013E-4292-8393-590E4CF40F2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5906148A-196A-4CA0-B9D3-4E26AA22A5B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717EA11-EB68-46B6-A9C7-97747ECA0D0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BBA43857-5DAA-4992-A728-5EB1A1B898FB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7340BCE-C8BC-4760-8363-183AB801D0C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B48B8C7-308A-4A70-8FC3-9539163DFB5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31BE4A6-4099-4025-81B9-6A91B2A6C01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63A5B036-E378-4288-A36B-D70BBE4F9DC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3B92F97-8FB9-42D0-9354-B9398ABCAC0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1B3B79-16BA-4E0D-BFC5-19F91919195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A08DB01-0797-44E8-AF50-58D37857217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D09F7D38-A723-44E1-9180-512E4F7820A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6AC2396D-64CA-41EC-BCB5-90B24D0423F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0C7C8F5-9363-4B9A-B7A3-2BB6498FED9B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AE383591-3B3A-41C6-86ED-C71CA7DC734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9BD41C-8A2B-41BA-9292-5A396F817993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B38779-A13A-4144-9292-F4CB169C07A7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B36F9-B12E-47D1-9FA9-4B3916FF1DB3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577CFD-8D43-4182-B3F0-38D902BD0E6E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ABE223A-3485-4D39-967D-59E1CC6FE200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B2844AD4-8275-4652-90A6-AF8958672915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B5EF3A58-D3F8-483D-83E0-564488C457AA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AEE4D628-E132-4A98-A27F-2F04D579CFDB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DB213082-B504-487D-A8A2-F059EE936586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E0D77E28-BF8C-4CC2-B7B4-A1E657D52351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3000">
              <a:schemeClr val="accent5">
                <a:lumMod val="40000"/>
                <a:lumOff val="60000"/>
              </a:schemeClr>
            </a:gs>
            <a:gs pos="100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492896"/>
            <a:ext cx="4798134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160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4467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4458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2022-11-28T02:59:49Z</dcterms:modified>
</cp:coreProperties>
</file>