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D1D7"/>
    <a:srgbClr val="A7FDFB"/>
    <a:srgbClr val="D4ADE5"/>
    <a:srgbClr val="BD9FF3"/>
    <a:srgbClr val="C99BF7"/>
    <a:srgbClr val="C8F4F0"/>
    <a:srgbClr val="83CEE5"/>
    <a:srgbClr val="B3ACE6"/>
    <a:srgbClr val="FAF8FA"/>
    <a:srgbClr val="E9B3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B02243-868C-4B5D-9B2A-AA640B97A0FC}" type="doc">
      <dgm:prSet loTypeId="urn:microsoft.com/office/officeart/2005/8/layout/hList7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62567D26-95F6-4117-8ECB-95D4BDE0332D}">
      <dgm:prSet/>
      <dgm:spPr>
        <a:gradFill rotWithShape="0">
          <a:gsLst>
            <a:gs pos="72496">
              <a:srgbClr val="83CEE5"/>
            </a:gs>
            <a:gs pos="52000">
              <a:srgbClr val="A8A9EC"/>
            </a:gs>
            <a:gs pos="0">
              <a:srgbClr val="FAF8FA"/>
            </a:gs>
            <a:gs pos="22000">
              <a:srgbClr val="C99BF7"/>
            </a:gs>
            <a:gs pos="100000">
              <a:srgbClr val="53D1D7"/>
            </a:gs>
          </a:gsLst>
          <a:lin ang="5400000" scaled="1"/>
        </a:gradFill>
      </dgm:spPr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00934D24-1AF6-48E8-882B-E29103D8E909}" type="parTrans" cxnId="{40BAFE21-1D58-4DE3-8D71-13E54E59A35B}">
      <dgm:prSet/>
      <dgm:spPr/>
      <dgm:t>
        <a:bodyPr/>
        <a:lstStyle/>
        <a:p>
          <a:endParaRPr lang="zh-TW" altLang="en-US"/>
        </a:p>
      </dgm:t>
    </dgm:pt>
    <dgm:pt modelId="{D83508BE-2B5D-4598-97CC-10568F33DAF3}" type="sibTrans" cxnId="{40BAFE21-1D58-4DE3-8D71-13E54E59A35B}">
      <dgm:prSet/>
      <dgm:spPr/>
      <dgm:t>
        <a:bodyPr/>
        <a:lstStyle/>
        <a:p>
          <a:endParaRPr lang="zh-TW" altLang="en-US"/>
        </a:p>
      </dgm:t>
    </dgm:pt>
    <dgm:pt modelId="{D077C354-E3C7-4582-9644-2D164B9A225A}">
      <dgm:prSet/>
      <dgm:spPr>
        <a:gradFill rotWithShape="0">
          <a:gsLst>
            <a:gs pos="0">
              <a:srgbClr val="53D1D7"/>
            </a:gs>
            <a:gs pos="35000">
              <a:srgbClr val="C8F4F0"/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</a:gradFill>
      </dgm:spPr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D6B62B7E-33EA-4C2E-9DB7-A183100861B4}" type="parTrans" cxnId="{0DF78C8B-2EC8-42FB-8078-FE23BC2C49F8}">
      <dgm:prSet/>
      <dgm:spPr/>
      <dgm:t>
        <a:bodyPr/>
        <a:lstStyle/>
        <a:p>
          <a:endParaRPr lang="zh-TW" altLang="en-US"/>
        </a:p>
      </dgm:t>
    </dgm:pt>
    <dgm:pt modelId="{F327E749-6AC0-42E7-9439-F3D62B1BF126}" type="sibTrans" cxnId="{0DF78C8B-2EC8-42FB-8078-FE23BC2C49F8}">
      <dgm:prSet/>
      <dgm:spPr/>
      <dgm:t>
        <a:bodyPr/>
        <a:lstStyle/>
        <a:p>
          <a:endParaRPr lang="zh-TW" altLang="en-US"/>
        </a:p>
      </dgm:t>
    </dgm:pt>
    <dgm:pt modelId="{D48F6DB4-21FC-4C5F-A4D4-2EB15D2FCA52}">
      <dgm:prSet/>
      <dgm:spPr>
        <a:gradFill rotWithShape="0">
          <a:gsLst>
            <a:gs pos="0">
              <a:srgbClr val="A7FDFB"/>
            </a:gs>
            <a:gs pos="39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rgbClr val="C8F4F0"/>
            </a:gs>
          </a:gsLst>
        </a:gradFill>
      </dgm:spPr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08FF36E0-D3B8-4895-8CAE-90097D0CADC9}" type="parTrans" cxnId="{0EDD3A10-D084-4EAC-B160-23561AE44120}">
      <dgm:prSet/>
      <dgm:spPr/>
      <dgm:t>
        <a:bodyPr/>
        <a:lstStyle/>
        <a:p>
          <a:endParaRPr lang="zh-TW" altLang="en-US"/>
        </a:p>
      </dgm:t>
    </dgm:pt>
    <dgm:pt modelId="{5F485204-F5C1-4E65-8174-2A620FC18CB9}" type="sibTrans" cxnId="{0EDD3A10-D084-4EAC-B160-23561AE44120}">
      <dgm:prSet/>
      <dgm:spPr/>
      <dgm:t>
        <a:bodyPr/>
        <a:lstStyle/>
        <a:p>
          <a:endParaRPr lang="zh-TW" altLang="en-US"/>
        </a:p>
      </dgm:t>
    </dgm:pt>
    <dgm:pt modelId="{4ED9DDEF-BD61-4BCB-ADF5-39F4042A446D}">
      <dgm:prSet/>
      <dgm:spPr>
        <a:gradFill rotWithShape="0">
          <a:gsLst>
            <a:gs pos="0">
              <a:srgbClr val="A7FDFB"/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rgbClr val="53D1D7"/>
            </a:gs>
          </a:gsLst>
          <a:lin ang="16200000" scaled="1"/>
        </a:gradFill>
      </dgm:spPr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98957CD5-90BB-44B4-BD3A-7C81B7C83393}" type="parTrans" cxnId="{9426B006-0E12-4876-B24C-26F47A66DE61}">
      <dgm:prSet/>
      <dgm:spPr/>
      <dgm:t>
        <a:bodyPr/>
        <a:lstStyle/>
        <a:p>
          <a:endParaRPr lang="zh-TW" altLang="en-US"/>
        </a:p>
      </dgm:t>
    </dgm:pt>
    <dgm:pt modelId="{B5B357DD-9420-4CB3-8D4F-10C66A77F40A}" type="sibTrans" cxnId="{9426B006-0E12-4876-B24C-26F47A66DE61}">
      <dgm:prSet/>
      <dgm:spPr/>
      <dgm:t>
        <a:bodyPr/>
        <a:lstStyle/>
        <a:p>
          <a:endParaRPr lang="zh-TW" altLang="en-US"/>
        </a:p>
      </dgm:t>
    </dgm:pt>
    <dgm:pt modelId="{D6C3B0E4-BB7E-41EA-BAAF-64E856417F45}" type="pres">
      <dgm:prSet presAssocID="{59B02243-868C-4B5D-9B2A-AA640B97A0F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CB2FBEA-1193-437B-8B9E-EA32B70276D0}" type="pres">
      <dgm:prSet presAssocID="{59B02243-868C-4B5D-9B2A-AA640B97A0FC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316F6EBF-4F17-4C5E-B4FD-B5C74D7153E0}" type="pres">
      <dgm:prSet presAssocID="{59B02243-868C-4B5D-9B2A-AA640B97A0FC}" presName="linComp" presStyleCnt="0"/>
      <dgm:spPr/>
      <dgm:t>
        <a:bodyPr/>
        <a:lstStyle/>
        <a:p>
          <a:endParaRPr lang="zh-TW" altLang="en-US"/>
        </a:p>
      </dgm:t>
    </dgm:pt>
    <dgm:pt modelId="{46FCF980-D86F-46BF-B94D-74EA76192CDA}" type="pres">
      <dgm:prSet presAssocID="{62567D26-95F6-4117-8ECB-95D4BDE0332D}" presName="compNode" presStyleCnt="0"/>
      <dgm:spPr/>
      <dgm:t>
        <a:bodyPr/>
        <a:lstStyle/>
        <a:p>
          <a:endParaRPr lang="zh-TW" altLang="en-US"/>
        </a:p>
      </dgm:t>
    </dgm:pt>
    <dgm:pt modelId="{65F4B88A-47CC-403C-BCD6-F39EC1D2B85E}" type="pres">
      <dgm:prSet presAssocID="{62567D26-95F6-4117-8ECB-95D4BDE0332D}" presName="bkgdShape" presStyleLbl="node1" presStyleIdx="0" presStyleCnt="4" custLinFactNeighborX="-3419" custLinFactNeighborY="-1394"/>
      <dgm:spPr/>
      <dgm:t>
        <a:bodyPr/>
        <a:lstStyle/>
        <a:p>
          <a:endParaRPr lang="zh-TW" altLang="en-US"/>
        </a:p>
      </dgm:t>
    </dgm:pt>
    <dgm:pt modelId="{5125169D-9C1C-41E7-B5A8-7E00AC6503F5}" type="pres">
      <dgm:prSet presAssocID="{62567D26-95F6-4117-8ECB-95D4BDE0332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DE786B-A92E-4651-946E-C49C8ECA1224}" type="pres">
      <dgm:prSet presAssocID="{62567D26-95F6-4117-8ECB-95D4BDE0332D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D5299A1A-401F-476A-83FC-E75825CD764C}" type="pres">
      <dgm:prSet presAssocID="{62567D26-95F6-4117-8ECB-95D4BDE0332D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0BCEBDA-8E09-4130-A7B8-E388E1E43AF1}" type="pres">
      <dgm:prSet presAssocID="{D83508BE-2B5D-4598-97CC-10568F33DAF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207DFF5-A604-46E3-AA88-3DADE85224E4}" type="pres">
      <dgm:prSet presAssocID="{D077C354-E3C7-4582-9644-2D164B9A225A}" presName="compNode" presStyleCnt="0"/>
      <dgm:spPr/>
      <dgm:t>
        <a:bodyPr/>
        <a:lstStyle/>
        <a:p>
          <a:endParaRPr lang="zh-TW" altLang="en-US"/>
        </a:p>
      </dgm:t>
    </dgm:pt>
    <dgm:pt modelId="{34D1D7DC-C61D-46E3-9996-3EBCC518CE05}" type="pres">
      <dgm:prSet presAssocID="{D077C354-E3C7-4582-9644-2D164B9A225A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2C033773-5EA7-4999-8DAC-CC56F68192C0}" type="pres">
      <dgm:prSet presAssocID="{D077C354-E3C7-4582-9644-2D164B9A225A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2F26432-1769-4801-9525-26C6B09FBA3D}" type="pres">
      <dgm:prSet presAssocID="{D077C354-E3C7-4582-9644-2D164B9A225A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C97FFCC1-0D46-49D0-84EF-C4A6F0E7E641}" type="pres">
      <dgm:prSet presAssocID="{D077C354-E3C7-4582-9644-2D164B9A225A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32C3CC0-5B95-41D0-91A6-F8A8F0E0338B}" type="pres">
      <dgm:prSet presAssocID="{F327E749-6AC0-42E7-9439-F3D62B1BF12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CDD55E1-2AFE-4E46-B41D-000C8060C424}" type="pres">
      <dgm:prSet presAssocID="{D48F6DB4-21FC-4C5F-A4D4-2EB15D2FCA52}" presName="compNode" presStyleCnt="0"/>
      <dgm:spPr/>
      <dgm:t>
        <a:bodyPr/>
        <a:lstStyle/>
        <a:p>
          <a:endParaRPr lang="zh-TW" altLang="en-US"/>
        </a:p>
      </dgm:t>
    </dgm:pt>
    <dgm:pt modelId="{57F8D6A9-8F92-4BA6-86F7-05A116601EB2}" type="pres">
      <dgm:prSet presAssocID="{D48F6DB4-21FC-4C5F-A4D4-2EB15D2FCA52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CEC4D8AF-F750-4BD6-AC61-4386F5286DBD}" type="pres">
      <dgm:prSet presAssocID="{D48F6DB4-21FC-4C5F-A4D4-2EB15D2FCA52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6E22CC2-476A-4507-80B1-3FEDB210A616}" type="pres">
      <dgm:prSet presAssocID="{D48F6DB4-21FC-4C5F-A4D4-2EB15D2FCA52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7526D8BB-356D-4001-9A24-8208A18F4B58}" type="pres">
      <dgm:prSet presAssocID="{D48F6DB4-21FC-4C5F-A4D4-2EB15D2FCA52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F883749-C312-4927-B9ED-B82230EF2413}" type="pres">
      <dgm:prSet presAssocID="{5F485204-F5C1-4E65-8174-2A620FC18CB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59A0D49-ED60-463B-9230-45D4BB12279C}" type="pres">
      <dgm:prSet presAssocID="{4ED9DDEF-BD61-4BCB-ADF5-39F4042A446D}" presName="compNode" presStyleCnt="0"/>
      <dgm:spPr/>
      <dgm:t>
        <a:bodyPr/>
        <a:lstStyle/>
        <a:p>
          <a:endParaRPr lang="zh-TW" altLang="en-US"/>
        </a:p>
      </dgm:t>
    </dgm:pt>
    <dgm:pt modelId="{441FEB94-E87F-4E64-8F04-37162723E28F}" type="pres">
      <dgm:prSet presAssocID="{4ED9DDEF-BD61-4BCB-ADF5-39F4042A446D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463DFA26-C368-4055-8009-17FEAC0B1432}" type="pres">
      <dgm:prSet presAssocID="{4ED9DDEF-BD61-4BCB-ADF5-39F4042A446D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5AE9CE-5861-46B1-894E-A6906BBB1CDC}" type="pres">
      <dgm:prSet presAssocID="{4ED9DDEF-BD61-4BCB-ADF5-39F4042A446D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A718BBC0-9526-47FC-89B8-0D02AE371BD0}" type="pres">
      <dgm:prSet presAssocID="{4ED9DDEF-BD61-4BCB-ADF5-39F4042A446D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2335113E-190D-410D-8684-173261740228}" type="presOf" srcId="{4ED9DDEF-BD61-4BCB-ADF5-39F4042A446D}" destId="{463DFA26-C368-4055-8009-17FEAC0B1432}" srcOrd="1" destOrd="0" presId="urn:microsoft.com/office/officeart/2005/8/layout/hList7"/>
    <dgm:cxn modelId="{F4F3F20A-B1D6-44A1-9DFA-29EF20474317}" type="presOf" srcId="{F327E749-6AC0-42E7-9439-F3D62B1BF126}" destId="{632C3CC0-5B95-41D0-91A6-F8A8F0E0338B}" srcOrd="0" destOrd="0" presId="urn:microsoft.com/office/officeart/2005/8/layout/hList7"/>
    <dgm:cxn modelId="{44305208-7CC8-4E43-92AA-EDE40603978A}" type="presOf" srcId="{D83508BE-2B5D-4598-97CC-10568F33DAF3}" destId="{B0BCEBDA-8E09-4130-A7B8-E388E1E43AF1}" srcOrd="0" destOrd="0" presId="urn:microsoft.com/office/officeart/2005/8/layout/hList7"/>
    <dgm:cxn modelId="{0DF78C8B-2EC8-42FB-8078-FE23BC2C49F8}" srcId="{59B02243-868C-4B5D-9B2A-AA640B97A0FC}" destId="{D077C354-E3C7-4582-9644-2D164B9A225A}" srcOrd="1" destOrd="0" parTransId="{D6B62B7E-33EA-4C2E-9DB7-A183100861B4}" sibTransId="{F327E749-6AC0-42E7-9439-F3D62B1BF126}"/>
    <dgm:cxn modelId="{40BAFE21-1D58-4DE3-8D71-13E54E59A35B}" srcId="{59B02243-868C-4B5D-9B2A-AA640B97A0FC}" destId="{62567D26-95F6-4117-8ECB-95D4BDE0332D}" srcOrd="0" destOrd="0" parTransId="{00934D24-1AF6-48E8-882B-E29103D8E909}" sibTransId="{D83508BE-2B5D-4598-97CC-10568F33DAF3}"/>
    <dgm:cxn modelId="{C28F2AB0-F74B-4259-949A-2E2D5FFFC229}" type="presOf" srcId="{59B02243-868C-4B5D-9B2A-AA640B97A0FC}" destId="{D6C3B0E4-BB7E-41EA-BAAF-64E856417F45}" srcOrd="0" destOrd="0" presId="urn:microsoft.com/office/officeart/2005/8/layout/hList7"/>
    <dgm:cxn modelId="{C81A67AB-A0B0-4AAD-AA24-C97296B116E3}" type="presOf" srcId="{4ED9DDEF-BD61-4BCB-ADF5-39F4042A446D}" destId="{441FEB94-E87F-4E64-8F04-37162723E28F}" srcOrd="0" destOrd="0" presId="urn:microsoft.com/office/officeart/2005/8/layout/hList7"/>
    <dgm:cxn modelId="{EACE5ADB-EF4C-44CE-AD91-9CE0C28934ED}" type="presOf" srcId="{D48F6DB4-21FC-4C5F-A4D4-2EB15D2FCA52}" destId="{CEC4D8AF-F750-4BD6-AC61-4386F5286DBD}" srcOrd="1" destOrd="0" presId="urn:microsoft.com/office/officeart/2005/8/layout/hList7"/>
    <dgm:cxn modelId="{B14007FC-D604-4D09-AE95-6D142C1D8338}" type="presOf" srcId="{D077C354-E3C7-4582-9644-2D164B9A225A}" destId="{2C033773-5EA7-4999-8DAC-CC56F68192C0}" srcOrd="1" destOrd="0" presId="urn:microsoft.com/office/officeart/2005/8/layout/hList7"/>
    <dgm:cxn modelId="{0EDD3A10-D084-4EAC-B160-23561AE44120}" srcId="{59B02243-868C-4B5D-9B2A-AA640B97A0FC}" destId="{D48F6DB4-21FC-4C5F-A4D4-2EB15D2FCA52}" srcOrd="2" destOrd="0" parTransId="{08FF36E0-D3B8-4895-8CAE-90097D0CADC9}" sibTransId="{5F485204-F5C1-4E65-8174-2A620FC18CB9}"/>
    <dgm:cxn modelId="{00C78593-85A7-41CB-A913-93263FF8135B}" type="presOf" srcId="{D077C354-E3C7-4582-9644-2D164B9A225A}" destId="{34D1D7DC-C61D-46E3-9996-3EBCC518CE05}" srcOrd="0" destOrd="0" presId="urn:microsoft.com/office/officeart/2005/8/layout/hList7"/>
    <dgm:cxn modelId="{F53B8302-F4E3-4D1B-AF27-39B99E3744BC}" type="presOf" srcId="{62567D26-95F6-4117-8ECB-95D4BDE0332D}" destId="{5125169D-9C1C-41E7-B5A8-7E00AC6503F5}" srcOrd="1" destOrd="0" presId="urn:microsoft.com/office/officeart/2005/8/layout/hList7"/>
    <dgm:cxn modelId="{EBA39919-E1AC-479A-92D0-2428FB1E566A}" type="presOf" srcId="{62567D26-95F6-4117-8ECB-95D4BDE0332D}" destId="{65F4B88A-47CC-403C-BCD6-F39EC1D2B85E}" srcOrd="0" destOrd="0" presId="urn:microsoft.com/office/officeart/2005/8/layout/hList7"/>
    <dgm:cxn modelId="{F4755714-95E1-4B70-98D6-1F755A753AAA}" type="presOf" srcId="{D48F6DB4-21FC-4C5F-A4D4-2EB15D2FCA52}" destId="{57F8D6A9-8F92-4BA6-86F7-05A116601EB2}" srcOrd="0" destOrd="0" presId="urn:microsoft.com/office/officeart/2005/8/layout/hList7"/>
    <dgm:cxn modelId="{C7A68E2F-0B62-4A3E-913A-ED6416BFF9B0}" type="presOf" srcId="{5F485204-F5C1-4E65-8174-2A620FC18CB9}" destId="{1F883749-C312-4927-B9ED-B82230EF2413}" srcOrd="0" destOrd="0" presId="urn:microsoft.com/office/officeart/2005/8/layout/hList7"/>
    <dgm:cxn modelId="{9426B006-0E12-4876-B24C-26F47A66DE61}" srcId="{59B02243-868C-4B5D-9B2A-AA640B97A0FC}" destId="{4ED9DDEF-BD61-4BCB-ADF5-39F4042A446D}" srcOrd="3" destOrd="0" parTransId="{98957CD5-90BB-44B4-BD3A-7C81B7C83393}" sibTransId="{B5B357DD-9420-4CB3-8D4F-10C66A77F40A}"/>
    <dgm:cxn modelId="{6016572F-7CB7-49A7-96AC-C02D945E89F8}" type="presParOf" srcId="{D6C3B0E4-BB7E-41EA-BAAF-64E856417F45}" destId="{ACB2FBEA-1193-437B-8B9E-EA32B70276D0}" srcOrd="0" destOrd="0" presId="urn:microsoft.com/office/officeart/2005/8/layout/hList7"/>
    <dgm:cxn modelId="{E948E688-2546-43A3-B358-650A421C943F}" type="presParOf" srcId="{D6C3B0E4-BB7E-41EA-BAAF-64E856417F45}" destId="{316F6EBF-4F17-4C5E-B4FD-B5C74D7153E0}" srcOrd="1" destOrd="0" presId="urn:microsoft.com/office/officeart/2005/8/layout/hList7"/>
    <dgm:cxn modelId="{AA18018E-16AA-4D38-A18D-E0BA674F0BB3}" type="presParOf" srcId="{316F6EBF-4F17-4C5E-B4FD-B5C74D7153E0}" destId="{46FCF980-D86F-46BF-B94D-74EA76192CDA}" srcOrd="0" destOrd="0" presId="urn:microsoft.com/office/officeart/2005/8/layout/hList7"/>
    <dgm:cxn modelId="{B49766D5-6682-452E-92E1-554A3AB5B68E}" type="presParOf" srcId="{46FCF980-D86F-46BF-B94D-74EA76192CDA}" destId="{65F4B88A-47CC-403C-BCD6-F39EC1D2B85E}" srcOrd="0" destOrd="0" presId="urn:microsoft.com/office/officeart/2005/8/layout/hList7"/>
    <dgm:cxn modelId="{03DBE72C-6936-4B6B-8828-466E537B1AB8}" type="presParOf" srcId="{46FCF980-D86F-46BF-B94D-74EA76192CDA}" destId="{5125169D-9C1C-41E7-B5A8-7E00AC6503F5}" srcOrd="1" destOrd="0" presId="urn:microsoft.com/office/officeart/2005/8/layout/hList7"/>
    <dgm:cxn modelId="{F5176A98-32C9-4C49-9C58-A79DF678F73C}" type="presParOf" srcId="{46FCF980-D86F-46BF-B94D-74EA76192CDA}" destId="{C8DE786B-A92E-4651-946E-C49C8ECA1224}" srcOrd="2" destOrd="0" presId="urn:microsoft.com/office/officeart/2005/8/layout/hList7"/>
    <dgm:cxn modelId="{8AE74CC8-E847-45AD-B252-33ECA037628F}" type="presParOf" srcId="{46FCF980-D86F-46BF-B94D-74EA76192CDA}" destId="{D5299A1A-401F-476A-83FC-E75825CD764C}" srcOrd="3" destOrd="0" presId="urn:microsoft.com/office/officeart/2005/8/layout/hList7"/>
    <dgm:cxn modelId="{D8155933-2E46-437E-B4E7-48E7776A0264}" type="presParOf" srcId="{316F6EBF-4F17-4C5E-B4FD-B5C74D7153E0}" destId="{B0BCEBDA-8E09-4130-A7B8-E388E1E43AF1}" srcOrd="1" destOrd="0" presId="urn:microsoft.com/office/officeart/2005/8/layout/hList7"/>
    <dgm:cxn modelId="{6BDAC9DA-0490-4D41-977D-873DD8D68DDC}" type="presParOf" srcId="{316F6EBF-4F17-4C5E-B4FD-B5C74D7153E0}" destId="{2207DFF5-A604-46E3-AA88-3DADE85224E4}" srcOrd="2" destOrd="0" presId="urn:microsoft.com/office/officeart/2005/8/layout/hList7"/>
    <dgm:cxn modelId="{8CB19262-B06B-4928-B6C0-2C45A5B9C252}" type="presParOf" srcId="{2207DFF5-A604-46E3-AA88-3DADE85224E4}" destId="{34D1D7DC-C61D-46E3-9996-3EBCC518CE05}" srcOrd="0" destOrd="0" presId="urn:microsoft.com/office/officeart/2005/8/layout/hList7"/>
    <dgm:cxn modelId="{4648F8F2-87D5-4DB2-AF4E-6614FE2F2A27}" type="presParOf" srcId="{2207DFF5-A604-46E3-AA88-3DADE85224E4}" destId="{2C033773-5EA7-4999-8DAC-CC56F68192C0}" srcOrd="1" destOrd="0" presId="urn:microsoft.com/office/officeart/2005/8/layout/hList7"/>
    <dgm:cxn modelId="{6276819A-CEB1-4366-B4C0-09B5A9CBAB38}" type="presParOf" srcId="{2207DFF5-A604-46E3-AA88-3DADE85224E4}" destId="{82F26432-1769-4801-9525-26C6B09FBA3D}" srcOrd="2" destOrd="0" presId="urn:microsoft.com/office/officeart/2005/8/layout/hList7"/>
    <dgm:cxn modelId="{D2FC1A95-9B79-4739-AEFF-28E48B152317}" type="presParOf" srcId="{2207DFF5-A604-46E3-AA88-3DADE85224E4}" destId="{C97FFCC1-0D46-49D0-84EF-C4A6F0E7E641}" srcOrd="3" destOrd="0" presId="urn:microsoft.com/office/officeart/2005/8/layout/hList7"/>
    <dgm:cxn modelId="{1E720CD3-0B29-45D0-B48E-A061AEDA9AA7}" type="presParOf" srcId="{316F6EBF-4F17-4C5E-B4FD-B5C74D7153E0}" destId="{632C3CC0-5B95-41D0-91A6-F8A8F0E0338B}" srcOrd="3" destOrd="0" presId="urn:microsoft.com/office/officeart/2005/8/layout/hList7"/>
    <dgm:cxn modelId="{902E645E-A96C-4736-A6EF-20ADC771D59D}" type="presParOf" srcId="{316F6EBF-4F17-4C5E-B4FD-B5C74D7153E0}" destId="{0CDD55E1-2AFE-4E46-B41D-000C8060C424}" srcOrd="4" destOrd="0" presId="urn:microsoft.com/office/officeart/2005/8/layout/hList7"/>
    <dgm:cxn modelId="{EBBF8F83-C723-4524-BD6C-17AAC3B50CEF}" type="presParOf" srcId="{0CDD55E1-2AFE-4E46-B41D-000C8060C424}" destId="{57F8D6A9-8F92-4BA6-86F7-05A116601EB2}" srcOrd="0" destOrd="0" presId="urn:microsoft.com/office/officeart/2005/8/layout/hList7"/>
    <dgm:cxn modelId="{5DC78CF9-5B6D-42C5-859E-2FAEA3C7C03B}" type="presParOf" srcId="{0CDD55E1-2AFE-4E46-B41D-000C8060C424}" destId="{CEC4D8AF-F750-4BD6-AC61-4386F5286DBD}" srcOrd="1" destOrd="0" presId="urn:microsoft.com/office/officeart/2005/8/layout/hList7"/>
    <dgm:cxn modelId="{E49B4C1C-61D6-4C4B-B946-5B1FCB81CE42}" type="presParOf" srcId="{0CDD55E1-2AFE-4E46-B41D-000C8060C424}" destId="{16E22CC2-476A-4507-80B1-3FEDB210A616}" srcOrd="2" destOrd="0" presId="urn:microsoft.com/office/officeart/2005/8/layout/hList7"/>
    <dgm:cxn modelId="{7A07DA59-7230-4230-82E0-4B3EC6CBCFF9}" type="presParOf" srcId="{0CDD55E1-2AFE-4E46-B41D-000C8060C424}" destId="{7526D8BB-356D-4001-9A24-8208A18F4B58}" srcOrd="3" destOrd="0" presId="urn:microsoft.com/office/officeart/2005/8/layout/hList7"/>
    <dgm:cxn modelId="{EFCA97F3-EA68-47C0-B8FC-53CF48A2CC55}" type="presParOf" srcId="{316F6EBF-4F17-4C5E-B4FD-B5C74D7153E0}" destId="{1F883749-C312-4927-B9ED-B82230EF2413}" srcOrd="5" destOrd="0" presId="urn:microsoft.com/office/officeart/2005/8/layout/hList7"/>
    <dgm:cxn modelId="{CE47DCAD-E898-48D7-8C3E-6534136F34F4}" type="presParOf" srcId="{316F6EBF-4F17-4C5E-B4FD-B5C74D7153E0}" destId="{359A0D49-ED60-463B-9230-45D4BB12279C}" srcOrd="6" destOrd="0" presId="urn:microsoft.com/office/officeart/2005/8/layout/hList7"/>
    <dgm:cxn modelId="{053EAC93-FD71-4804-9D8F-C0B1B7D4DF0D}" type="presParOf" srcId="{359A0D49-ED60-463B-9230-45D4BB12279C}" destId="{441FEB94-E87F-4E64-8F04-37162723E28F}" srcOrd="0" destOrd="0" presId="urn:microsoft.com/office/officeart/2005/8/layout/hList7"/>
    <dgm:cxn modelId="{D2310D87-041B-4EF6-84DE-BE43C8F5ADCA}" type="presParOf" srcId="{359A0D49-ED60-463B-9230-45D4BB12279C}" destId="{463DFA26-C368-4055-8009-17FEAC0B1432}" srcOrd="1" destOrd="0" presId="urn:microsoft.com/office/officeart/2005/8/layout/hList7"/>
    <dgm:cxn modelId="{2DC957F7-0D9B-487F-AEF7-E24827CD87CE}" type="presParOf" srcId="{359A0D49-ED60-463B-9230-45D4BB12279C}" destId="{315AE9CE-5861-46B1-894E-A6906BBB1CDC}" srcOrd="2" destOrd="0" presId="urn:microsoft.com/office/officeart/2005/8/layout/hList7"/>
    <dgm:cxn modelId="{1688CA68-A294-4BC7-9C7A-70BF310947ED}" type="presParOf" srcId="{359A0D49-ED60-463B-9230-45D4BB12279C}" destId="{A718BBC0-9526-47FC-89B8-0D02AE371BD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4634F5-38C1-4524-B439-F20DF9FBCCF5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B130618-5BE0-42D5-9581-220D25BD3886}">
      <dgm:prSet/>
      <dgm:spPr>
        <a:gradFill rotWithShape="0">
          <a:gsLst>
            <a:gs pos="0">
              <a:srgbClr val="FAF8FA"/>
            </a:gs>
            <a:gs pos="51000">
              <a:srgbClr val="C99BF7"/>
            </a:gs>
            <a:gs pos="76137">
              <a:schemeClr val="tx2">
                <a:lumMod val="40000"/>
                <a:lumOff val="60000"/>
              </a:schemeClr>
            </a:gs>
            <a:gs pos="100000">
              <a:srgbClr val="53D1D7"/>
            </a:gs>
          </a:gsLst>
          <a:lin ang="5400000" scaled="1"/>
        </a:gradFill>
      </dgm:spPr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B6D1071B-07C4-45CD-963C-DB45E0044100}" type="parTrans" cxnId="{F8180342-9686-4AFD-8B0D-E05953EAB713}">
      <dgm:prSet/>
      <dgm:spPr/>
      <dgm:t>
        <a:bodyPr/>
        <a:lstStyle/>
        <a:p>
          <a:endParaRPr lang="zh-TW" altLang="en-US"/>
        </a:p>
      </dgm:t>
    </dgm:pt>
    <dgm:pt modelId="{9CBAEA6D-1C1A-40EB-BFAB-68DEBD497F9E}" type="sibTrans" cxnId="{F8180342-9686-4AFD-8B0D-E05953EAB713}">
      <dgm:prSet/>
      <dgm:spPr/>
      <dgm:t>
        <a:bodyPr/>
        <a:lstStyle/>
        <a:p>
          <a:endParaRPr lang="zh-TW" altLang="en-US"/>
        </a:p>
      </dgm:t>
    </dgm:pt>
    <dgm:pt modelId="{0D7C55BB-ACA7-4964-AE20-4CC6CFD85CEC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7038CEFE-0DDA-4AF6-9EF0-D9D313D96E17}" type="parTrans" cxnId="{0A494327-8DC1-4F56-B7AB-05A4A21101B0}">
      <dgm:prSet/>
      <dgm:spPr/>
      <dgm:t>
        <a:bodyPr/>
        <a:lstStyle/>
        <a:p>
          <a:endParaRPr lang="zh-TW" altLang="en-US"/>
        </a:p>
      </dgm:t>
    </dgm:pt>
    <dgm:pt modelId="{5A6E82F2-DCC9-40FD-95A5-FDD93B1037F2}" type="sibTrans" cxnId="{0A494327-8DC1-4F56-B7AB-05A4A21101B0}">
      <dgm:prSet/>
      <dgm:spPr/>
      <dgm:t>
        <a:bodyPr/>
        <a:lstStyle/>
        <a:p>
          <a:endParaRPr lang="zh-TW" altLang="en-US"/>
        </a:p>
      </dgm:t>
    </dgm:pt>
    <dgm:pt modelId="{BD891E0B-3920-4861-9357-7A8CDC963C5A}">
      <dgm:prSet/>
      <dgm:spPr>
        <a:gradFill rotWithShape="0">
          <a:gsLst>
            <a:gs pos="0">
              <a:srgbClr val="FAF8FA"/>
            </a:gs>
            <a:gs pos="51000">
              <a:srgbClr val="C99BF7"/>
            </a:gs>
            <a:gs pos="76137">
              <a:schemeClr val="tx2">
                <a:lumMod val="40000"/>
                <a:lumOff val="60000"/>
              </a:schemeClr>
            </a:gs>
            <a:gs pos="100000">
              <a:srgbClr val="53D1D7"/>
            </a:gs>
          </a:gsLst>
          <a:lin ang="5400000" scaled="1"/>
        </a:gradFill>
      </dgm:spPr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3DDEB987-FB8F-4F08-9CE7-A2105150C6A3}" type="parTrans" cxnId="{5BD15821-800C-41D3-844C-595E5B569318}">
      <dgm:prSet/>
      <dgm:spPr/>
      <dgm:t>
        <a:bodyPr/>
        <a:lstStyle/>
        <a:p>
          <a:endParaRPr lang="zh-TW" altLang="en-US"/>
        </a:p>
      </dgm:t>
    </dgm:pt>
    <dgm:pt modelId="{681D1412-8FD8-4878-9E17-F6AFA8A73290}" type="sibTrans" cxnId="{5BD15821-800C-41D3-844C-595E5B569318}">
      <dgm:prSet/>
      <dgm:spPr/>
      <dgm:t>
        <a:bodyPr/>
        <a:lstStyle/>
        <a:p>
          <a:endParaRPr lang="zh-TW" altLang="en-US"/>
        </a:p>
      </dgm:t>
    </dgm:pt>
    <dgm:pt modelId="{06CFC54B-E56B-4596-BD28-6DAA84257688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F4346657-F6FF-40B8-8C41-79851A37C9B3}" type="parTrans" cxnId="{0DDDD07C-1290-4BF0-8403-C85FF5502DB9}">
      <dgm:prSet/>
      <dgm:spPr/>
      <dgm:t>
        <a:bodyPr/>
        <a:lstStyle/>
        <a:p>
          <a:endParaRPr lang="zh-TW" altLang="en-US"/>
        </a:p>
      </dgm:t>
    </dgm:pt>
    <dgm:pt modelId="{DA05D6E9-DC96-4328-AFD2-2290A15C685E}" type="sibTrans" cxnId="{0DDDD07C-1290-4BF0-8403-C85FF5502DB9}">
      <dgm:prSet/>
      <dgm:spPr/>
      <dgm:t>
        <a:bodyPr/>
        <a:lstStyle/>
        <a:p>
          <a:endParaRPr lang="zh-TW" altLang="en-US"/>
        </a:p>
      </dgm:t>
    </dgm:pt>
    <dgm:pt modelId="{5877854B-1888-4F7D-AB0A-67607133C2BE}" type="pres">
      <dgm:prSet presAssocID="{4B4634F5-38C1-4524-B439-F20DF9FBCCF5}" presName="rootNode" presStyleCnt="0">
        <dgm:presLayoutVars>
          <dgm:chMax/>
          <dgm:chPref/>
          <dgm:dir/>
          <dgm:animLvl val="lvl"/>
        </dgm:presLayoutVars>
      </dgm:prSet>
      <dgm:spPr/>
    </dgm:pt>
    <dgm:pt modelId="{B5EF6083-69F3-47FE-861C-0CC7C7923CAD}" type="pres">
      <dgm:prSet presAssocID="{4B130618-5BE0-42D5-9581-220D25BD3886}" presName="composite" presStyleCnt="0"/>
      <dgm:spPr/>
    </dgm:pt>
    <dgm:pt modelId="{63663BCB-0D81-47DC-B285-2E2A559147B0}" type="pres">
      <dgm:prSet presAssocID="{4B130618-5BE0-42D5-9581-220D25BD3886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A152F43C-0CC9-4C15-A4A9-D04D2C5F8776}" type="pres">
      <dgm:prSet presAssocID="{4B130618-5BE0-42D5-9581-220D25BD3886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BE9B12F-86A6-40BB-A291-0AF41DD9B93E}" type="pres">
      <dgm:prSet presAssocID="{4B130618-5BE0-42D5-9581-220D25BD3886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E4880209-E9D5-4C7A-BDF4-2D41F9C886D3}" type="pres">
      <dgm:prSet presAssocID="{9CBAEA6D-1C1A-40EB-BFAB-68DEBD497F9E}" presName="sibTrans" presStyleCnt="0"/>
      <dgm:spPr/>
    </dgm:pt>
    <dgm:pt modelId="{2E075891-BE89-4D96-A2EE-16E983BDE3E1}" type="pres">
      <dgm:prSet presAssocID="{BD891E0B-3920-4861-9357-7A8CDC963C5A}" presName="composite" presStyleCnt="0"/>
      <dgm:spPr/>
    </dgm:pt>
    <dgm:pt modelId="{4FCA2566-3F49-4C79-B54D-FC64B6A3CCBF}" type="pres">
      <dgm:prSet presAssocID="{BD891E0B-3920-4861-9357-7A8CDC963C5A}" presName="ParentText" presStyleLbl="node1" presStyleIdx="1" presStyleCnt="2" custLinFactNeighborX="-1702" custLinFactNeighborY="18092">
        <dgm:presLayoutVars>
          <dgm:chMax val="1"/>
          <dgm:chPref val="1"/>
          <dgm:bulletEnabled val="1"/>
        </dgm:presLayoutVars>
      </dgm:prSet>
      <dgm:spPr/>
    </dgm:pt>
    <dgm:pt modelId="{04DE1052-484F-4A96-8024-B9CD92B18A45}" type="pres">
      <dgm:prSet presAssocID="{BD891E0B-3920-4861-9357-7A8CDC963C5A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2B5C9CE-1787-4D34-8777-164FDBCC696C}" type="pres">
      <dgm:prSet presAssocID="{BD891E0B-3920-4861-9357-7A8CDC963C5A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0DDDD07C-1290-4BF0-8403-C85FF5502DB9}" srcId="{BD891E0B-3920-4861-9357-7A8CDC963C5A}" destId="{06CFC54B-E56B-4596-BD28-6DAA84257688}" srcOrd="0" destOrd="0" parTransId="{F4346657-F6FF-40B8-8C41-79851A37C9B3}" sibTransId="{DA05D6E9-DC96-4328-AFD2-2290A15C685E}"/>
    <dgm:cxn modelId="{553A528C-C2DB-4485-A5C0-DAB325F6253B}" type="presOf" srcId="{4B4634F5-38C1-4524-B439-F20DF9FBCCF5}" destId="{5877854B-1888-4F7D-AB0A-67607133C2BE}" srcOrd="0" destOrd="0" presId="urn:microsoft.com/office/officeart/2008/layout/TitledPictureBlocks"/>
    <dgm:cxn modelId="{E6942621-1305-41B6-9CD2-2D7FFA5B0B54}" type="presOf" srcId="{0D7C55BB-ACA7-4964-AE20-4CC6CFD85CEC}" destId="{5BE9B12F-86A6-40BB-A291-0AF41DD9B93E}" srcOrd="0" destOrd="0" presId="urn:microsoft.com/office/officeart/2008/layout/TitledPictureBlocks"/>
    <dgm:cxn modelId="{8C36390C-A06D-47B1-A4D5-888857683AFA}" type="presOf" srcId="{BD891E0B-3920-4861-9357-7A8CDC963C5A}" destId="{4FCA2566-3F49-4C79-B54D-FC64B6A3CCBF}" srcOrd="0" destOrd="0" presId="urn:microsoft.com/office/officeart/2008/layout/TitledPictureBlocks"/>
    <dgm:cxn modelId="{5BD15821-800C-41D3-844C-595E5B569318}" srcId="{4B4634F5-38C1-4524-B439-F20DF9FBCCF5}" destId="{BD891E0B-3920-4861-9357-7A8CDC963C5A}" srcOrd="1" destOrd="0" parTransId="{3DDEB987-FB8F-4F08-9CE7-A2105150C6A3}" sibTransId="{681D1412-8FD8-4878-9E17-F6AFA8A73290}"/>
    <dgm:cxn modelId="{0A494327-8DC1-4F56-B7AB-05A4A21101B0}" srcId="{4B130618-5BE0-42D5-9581-220D25BD3886}" destId="{0D7C55BB-ACA7-4964-AE20-4CC6CFD85CEC}" srcOrd="0" destOrd="0" parTransId="{7038CEFE-0DDA-4AF6-9EF0-D9D313D96E17}" sibTransId="{5A6E82F2-DCC9-40FD-95A5-FDD93B1037F2}"/>
    <dgm:cxn modelId="{F8180342-9686-4AFD-8B0D-E05953EAB713}" srcId="{4B4634F5-38C1-4524-B439-F20DF9FBCCF5}" destId="{4B130618-5BE0-42D5-9581-220D25BD3886}" srcOrd="0" destOrd="0" parTransId="{B6D1071B-07C4-45CD-963C-DB45E0044100}" sibTransId="{9CBAEA6D-1C1A-40EB-BFAB-68DEBD497F9E}"/>
    <dgm:cxn modelId="{9F492E0E-B260-4E0C-AAC9-5DCA81CDC330}" type="presOf" srcId="{06CFC54B-E56B-4596-BD28-6DAA84257688}" destId="{C2B5C9CE-1787-4D34-8777-164FDBCC696C}" srcOrd="0" destOrd="0" presId="urn:microsoft.com/office/officeart/2008/layout/TitledPictureBlocks"/>
    <dgm:cxn modelId="{DB35A9A2-F409-414D-830B-5CCC6B60E0CD}" type="presOf" srcId="{4B130618-5BE0-42D5-9581-220D25BD3886}" destId="{63663BCB-0D81-47DC-B285-2E2A559147B0}" srcOrd="0" destOrd="0" presId="urn:microsoft.com/office/officeart/2008/layout/TitledPictureBlocks"/>
    <dgm:cxn modelId="{687A39D6-2583-4626-9954-4AD546528707}" type="presParOf" srcId="{5877854B-1888-4F7D-AB0A-67607133C2BE}" destId="{B5EF6083-69F3-47FE-861C-0CC7C7923CAD}" srcOrd="0" destOrd="0" presId="urn:microsoft.com/office/officeart/2008/layout/TitledPictureBlocks"/>
    <dgm:cxn modelId="{FCD58291-7F15-4F61-BE6A-FE331521CED7}" type="presParOf" srcId="{B5EF6083-69F3-47FE-861C-0CC7C7923CAD}" destId="{63663BCB-0D81-47DC-B285-2E2A559147B0}" srcOrd="0" destOrd="0" presId="urn:microsoft.com/office/officeart/2008/layout/TitledPictureBlocks"/>
    <dgm:cxn modelId="{02470D27-0D19-4469-A170-750873596D16}" type="presParOf" srcId="{B5EF6083-69F3-47FE-861C-0CC7C7923CAD}" destId="{A152F43C-0CC9-4C15-A4A9-D04D2C5F8776}" srcOrd="1" destOrd="0" presId="urn:microsoft.com/office/officeart/2008/layout/TitledPictureBlocks"/>
    <dgm:cxn modelId="{F272B645-4381-4263-B757-0EADD9845896}" type="presParOf" srcId="{B5EF6083-69F3-47FE-861C-0CC7C7923CAD}" destId="{5BE9B12F-86A6-40BB-A291-0AF41DD9B93E}" srcOrd="2" destOrd="0" presId="urn:microsoft.com/office/officeart/2008/layout/TitledPictureBlocks"/>
    <dgm:cxn modelId="{0DBBE994-63AA-48CF-B0E4-B0D59CABF56D}" type="presParOf" srcId="{5877854B-1888-4F7D-AB0A-67607133C2BE}" destId="{E4880209-E9D5-4C7A-BDF4-2D41F9C886D3}" srcOrd="1" destOrd="0" presId="urn:microsoft.com/office/officeart/2008/layout/TitledPictureBlocks"/>
    <dgm:cxn modelId="{06414B5B-C969-4E50-A2B1-72841EC4EB0F}" type="presParOf" srcId="{5877854B-1888-4F7D-AB0A-67607133C2BE}" destId="{2E075891-BE89-4D96-A2EE-16E983BDE3E1}" srcOrd="2" destOrd="0" presId="urn:microsoft.com/office/officeart/2008/layout/TitledPictureBlocks"/>
    <dgm:cxn modelId="{0A85086E-0F50-4EAC-A3B9-5C27A6ED804C}" type="presParOf" srcId="{2E075891-BE89-4D96-A2EE-16E983BDE3E1}" destId="{4FCA2566-3F49-4C79-B54D-FC64B6A3CCBF}" srcOrd="0" destOrd="0" presId="urn:microsoft.com/office/officeart/2008/layout/TitledPictureBlocks"/>
    <dgm:cxn modelId="{3C5D0612-6628-48BA-930D-D151A1493A15}" type="presParOf" srcId="{2E075891-BE89-4D96-A2EE-16E983BDE3E1}" destId="{04DE1052-484F-4A96-8024-B9CD92B18A45}" srcOrd="1" destOrd="0" presId="urn:microsoft.com/office/officeart/2008/layout/TitledPictureBlocks"/>
    <dgm:cxn modelId="{36DCAF01-2721-4489-850F-F1F312F6B783}" type="presParOf" srcId="{2E075891-BE89-4D96-A2EE-16E983BDE3E1}" destId="{C2B5C9CE-1787-4D34-8777-164FDBCC696C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25D4E0B-5461-46BE-83FD-8C0C0879011F}" type="doc">
      <dgm:prSet loTypeId="urn:microsoft.com/office/officeart/2005/8/layout/radial2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E9DC559-C86C-4D26-8FEC-0F4CE52CA9D0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29EF1E90-22D7-4C27-8C21-5D38CB7ADF33}" type="parTrans" cxnId="{AE9AD4B9-B8E9-4882-989A-7DC16ABB334E}">
      <dgm:prSet/>
      <dgm:spPr/>
      <dgm:t>
        <a:bodyPr/>
        <a:lstStyle/>
        <a:p>
          <a:endParaRPr lang="zh-TW" altLang="en-US"/>
        </a:p>
      </dgm:t>
    </dgm:pt>
    <dgm:pt modelId="{C3B3C1D6-F85E-4238-814D-BD7E99AADAAE}" type="sibTrans" cxnId="{AE9AD4B9-B8E9-4882-989A-7DC16ABB334E}">
      <dgm:prSet/>
      <dgm:spPr/>
      <dgm:t>
        <a:bodyPr/>
        <a:lstStyle/>
        <a:p>
          <a:endParaRPr lang="zh-TW" altLang="en-US"/>
        </a:p>
      </dgm:t>
    </dgm:pt>
    <dgm:pt modelId="{329C30E1-421B-4993-AFA9-781DF3A1CDF9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22E4B27C-971A-46D9-A930-CF671562410D}" type="parTrans" cxnId="{06FB5893-8636-4F77-BE7A-80672ECA2472}">
      <dgm:prSet/>
      <dgm:spPr/>
      <dgm:t>
        <a:bodyPr/>
        <a:lstStyle/>
        <a:p>
          <a:endParaRPr lang="zh-TW" altLang="en-US"/>
        </a:p>
      </dgm:t>
    </dgm:pt>
    <dgm:pt modelId="{7C5D3785-C57A-4B8B-B6F8-43C70373878B}" type="sibTrans" cxnId="{06FB5893-8636-4F77-BE7A-80672ECA2472}">
      <dgm:prSet/>
      <dgm:spPr/>
      <dgm:t>
        <a:bodyPr/>
        <a:lstStyle/>
        <a:p>
          <a:endParaRPr lang="zh-TW" altLang="en-US"/>
        </a:p>
      </dgm:t>
    </dgm:pt>
    <dgm:pt modelId="{409A9D7B-3C03-431E-A345-210FE0E596D7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8CB542DF-CA1F-4450-ADD4-69D421C45AE0}" type="parTrans" cxnId="{42F47B41-4F04-4E84-AAFB-D0345EF2D4DA}">
      <dgm:prSet/>
      <dgm:spPr/>
      <dgm:t>
        <a:bodyPr/>
        <a:lstStyle/>
        <a:p>
          <a:endParaRPr lang="zh-TW" altLang="en-US"/>
        </a:p>
      </dgm:t>
    </dgm:pt>
    <dgm:pt modelId="{6F74E0FB-8359-456D-AD11-BAAAC3BA79A0}" type="sibTrans" cxnId="{42F47B41-4F04-4E84-AAFB-D0345EF2D4DA}">
      <dgm:prSet/>
      <dgm:spPr/>
      <dgm:t>
        <a:bodyPr/>
        <a:lstStyle/>
        <a:p>
          <a:endParaRPr lang="zh-TW" altLang="en-US"/>
        </a:p>
      </dgm:t>
    </dgm:pt>
    <dgm:pt modelId="{B4D57C69-5725-4006-8E54-CA53B917D652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FAC120B1-463F-4C25-AD46-F579BA0F5C78}" type="parTrans" cxnId="{56AEA491-303A-48A7-84FA-D40CEDDFAAD5}">
      <dgm:prSet/>
      <dgm:spPr/>
      <dgm:t>
        <a:bodyPr/>
        <a:lstStyle/>
        <a:p>
          <a:endParaRPr lang="zh-TW" altLang="en-US"/>
        </a:p>
      </dgm:t>
    </dgm:pt>
    <dgm:pt modelId="{CBC0FBED-5204-4D50-BC49-B6C1AD77EFD7}" type="sibTrans" cxnId="{56AEA491-303A-48A7-84FA-D40CEDDFAAD5}">
      <dgm:prSet/>
      <dgm:spPr/>
      <dgm:t>
        <a:bodyPr/>
        <a:lstStyle/>
        <a:p>
          <a:endParaRPr lang="zh-TW" altLang="en-US"/>
        </a:p>
      </dgm:t>
    </dgm:pt>
    <dgm:pt modelId="{8D506BFD-CAF9-43BB-A936-D36B2A830199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E6F17A21-DC09-4924-8BC9-D5B7EC77C4D6}" type="parTrans" cxnId="{42FA9AC0-4D89-4C66-97BB-DB0D0254172B}">
      <dgm:prSet/>
      <dgm:spPr/>
      <dgm:t>
        <a:bodyPr/>
        <a:lstStyle/>
        <a:p>
          <a:endParaRPr lang="zh-TW" altLang="en-US"/>
        </a:p>
      </dgm:t>
    </dgm:pt>
    <dgm:pt modelId="{AC18A791-A82B-4023-A980-9FA9A682EBC7}" type="sibTrans" cxnId="{42FA9AC0-4D89-4C66-97BB-DB0D0254172B}">
      <dgm:prSet/>
      <dgm:spPr/>
      <dgm:t>
        <a:bodyPr/>
        <a:lstStyle/>
        <a:p>
          <a:endParaRPr lang="zh-TW" altLang="en-US"/>
        </a:p>
      </dgm:t>
    </dgm:pt>
    <dgm:pt modelId="{B701F595-CAD1-4E5A-80F8-221AA8CAAE25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53342F2F-8EBE-4D44-921E-CDCB8A300DFE}" type="parTrans" cxnId="{960698C2-B9E9-429F-AE30-A1B9732E1D49}">
      <dgm:prSet/>
      <dgm:spPr/>
      <dgm:t>
        <a:bodyPr/>
        <a:lstStyle/>
        <a:p>
          <a:endParaRPr lang="zh-TW" altLang="en-US"/>
        </a:p>
      </dgm:t>
    </dgm:pt>
    <dgm:pt modelId="{33A610B5-2D28-4A5B-9A17-14A0C30A1C3F}" type="sibTrans" cxnId="{960698C2-B9E9-429F-AE30-A1B9732E1D49}">
      <dgm:prSet/>
      <dgm:spPr/>
      <dgm:t>
        <a:bodyPr/>
        <a:lstStyle/>
        <a:p>
          <a:endParaRPr lang="zh-TW" altLang="en-US"/>
        </a:p>
      </dgm:t>
    </dgm:pt>
    <dgm:pt modelId="{10B21D82-C0AD-4DE4-807D-BE162949596B}" type="pres">
      <dgm:prSet presAssocID="{825D4E0B-5461-46BE-83FD-8C0C0879011F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FCFD5AA-8CE6-4F19-9DC9-57B33D773C4A}" type="pres">
      <dgm:prSet presAssocID="{825D4E0B-5461-46BE-83FD-8C0C0879011F}" presName="cycle" presStyleCnt="0"/>
      <dgm:spPr/>
    </dgm:pt>
    <dgm:pt modelId="{24C4E83D-B397-4FBB-941D-446EAF915F5F}" type="pres">
      <dgm:prSet presAssocID="{825D4E0B-5461-46BE-83FD-8C0C0879011F}" presName="centerShape" presStyleCnt="0"/>
      <dgm:spPr/>
    </dgm:pt>
    <dgm:pt modelId="{61865CA4-FB3B-4EA8-8B1C-557C81C74B74}" type="pres">
      <dgm:prSet presAssocID="{825D4E0B-5461-46BE-83FD-8C0C0879011F}" presName="connSite" presStyleLbl="node1" presStyleIdx="0" presStyleCnt="3"/>
      <dgm:spPr/>
    </dgm:pt>
    <dgm:pt modelId="{7D1D7752-5493-49C2-834F-C131E319823F}" type="pres">
      <dgm:prSet presAssocID="{825D4E0B-5461-46BE-83FD-8C0C0879011F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B4AFA29-0C52-4721-A102-573AC6FA0FBE}" type="pres">
      <dgm:prSet presAssocID="{29EF1E90-22D7-4C27-8C21-5D38CB7ADF33}" presName="Name25" presStyleLbl="parChTrans1D1" presStyleIdx="0" presStyleCnt="2"/>
      <dgm:spPr/>
    </dgm:pt>
    <dgm:pt modelId="{8103BC26-54DB-4318-8F5E-8E8B6A0D3372}" type="pres">
      <dgm:prSet presAssocID="{FE9DC559-C86C-4D26-8FEC-0F4CE52CA9D0}" presName="node" presStyleCnt="0"/>
      <dgm:spPr/>
    </dgm:pt>
    <dgm:pt modelId="{1548B8F4-5E91-41CB-9D1E-A7A92057BFD3}" type="pres">
      <dgm:prSet presAssocID="{FE9DC559-C86C-4D26-8FEC-0F4CE52CA9D0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9B33C821-2849-4993-8131-A85FCFB7E69F}" type="pres">
      <dgm:prSet presAssocID="{FE9DC559-C86C-4D26-8FEC-0F4CE52CA9D0}" presName="childNode" presStyleLbl="revTx" presStyleIdx="0" presStyleCnt="2">
        <dgm:presLayoutVars>
          <dgm:bulletEnabled val="1"/>
        </dgm:presLayoutVars>
      </dgm:prSet>
      <dgm:spPr/>
    </dgm:pt>
    <dgm:pt modelId="{F879F9E0-F7C1-43F4-BEB3-28DFA8BD980B}" type="pres">
      <dgm:prSet presAssocID="{FAC120B1-463F-4C25-AD46-F579BA0F5C78}" presName="Name25" presStyleLbl="parChTrans1D1" presStyleIdx="1" presStyleCnt="2"/>
      <dgm:spPr/>
    </dgm:pt>
    <dgm:pt modelId="{C27DBE6A-523B-4878-9B14-F271FCC58873}" type="pres">
      <dgm:prSet presAssocID="{B4D57C69-5725-4006-8E54-CA53B917D652}" presName="node" presStyleCnt="0"/>
      <dgm:spPr/>
    </dgm:pt>
    <dgm:pt modelId="{A6137D16-FBDD-4CCB-93EC-D2C33C9C81D0}" type="pres">
      <dgm:prSet presAssocID="{B4D57C69-5725-4006-8E54-CA53B917D652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DEBF82FA-F8FD-49D4-ACAF-EFB02E5275F0}" type="pres">
      <dgm:prSet presAssocID="{B4D57C69-5725-4006-8E54-CA53B917D652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71637DA8-DDC5-42A6-A7E6-792FF2AA61B7}" type="presOf" srcId="{329C30E1-421B-4993-AFA9-781DF3A1CDF9}" destId="{9B33C821-2849-4993-8131-A85FCFB7E69F}" srcOrd="0" destOrd="0" presId="urn:microsoft.com/office/officeart/2005/8/layout/radial2"/>
    <dgm:cxn modelId="{EBC35BA7-D5A7-4F25-B5B1-D533BE73D63D}" type="presOf" srcId="{FAC120B1-463F-4C25-AD46-F579BA0F5C78}" destId="{F879F9E0-F7C1-43F4-BEB3-28DFA8BD980B}" srcOrd="0" destOrd="0" presId="urn:microsoft.com/office/officeart/2005/8/layout/radial2"/>
    <dgm:cxn modelId="{56AEA491-303A-48A7-84FA-D40CEDDFAAD5}" srcId="{825D4E0B-5461-46BE-83FD-8C0C0879011F}" destId="{B4D57C69-5725-4006-8E54-CA53B917D652}" srcOrd="1" destOrd="0" parTransId="{FAC120B1-463F-4C25-AD46-F579BA0F5C78}" sibTransId="{CBC0FBED-5204-4D50-BC49-B6C1AD77EFD7}"/>
    <dgm:cxn modelId="{7A154BE8-0EF2-42F7-A0D6-C4C65BF1FDC3}" type="presOf" srcId="{29EF1E90-22D7-4C27-8C21-5D38CB7ADF33}" destId="{BB4AFA29-0C52-4721-A102-573AC6FA0FBE}" srcOrd="0" destOrd="0" presId="urn:microsoft.com/office/officeart/2005/8/layout/radial2"/>
    <dgm:cxn modelId="{AE9AD4B9-B8E9-4882-989A-7DC16ABB334E}" srcId="{825D4E0B-5461-46BE-83FD-8C0C0879011F}" destId="{FE9DC559-C86C-4D26-8FEC-0F4CE52CA9D0}" srcOrd="0" destOrd="0" parTransId="{29EF1E90-22D7-4C27-8C21-5D38CB7ADF33}" sibTransId="{C3B3C1D6-F85E-4238-814D-BD7E99AADAAE}"/>
    <dgm:cxn modelId="{42FA9AC0-4D89-4C66-97BB-DB0D0254172B}" srcId="{B4D57C69-5725-4006-8E54-CA53B917D652}" destId="{8D506BFD-CAF9-43BB-A936-D36B2A830199}" srcOrd="0" destOrd="0" parTransId="{E6F17A21-DC09-4924-8BC9-D5B7EC77C4D6}" sibTransId="{AC18A791-A82B-4023-A980-9FA9A682EBC7}"/>
    <dgm:cxn modelId="{D41F4936-7F00-482C-B767-73C191C0EDCB}" type="presOf" srcId="{8D506BFD-CAF9-43BB-A936-D36B2A830199}" destId="{DEBF82FA-F8FD-49D4-ACAF-EFB02E5275F0}" srcOrd="0" destOrd="0" presId="urn:microsoft.com/office/officeart/2005/8/layout/radial2"/>
    <dgm:cxn modelId="{06FB5893-8636-4F77-BE7A-80672ECA2472}" srcId="{FE9DC559-C86C-4D26-8FEC-0F4CE52CA9D0}" destId="{329C30E1-421B-4993-AFA9-781DF3A1CDF9}" srcOrd="0" destOrd="0" parTransId="{22E4B27C-971A-46D9-A930-CF671562410D}" sibTransId="{7C5D3785-C57A-4B8B-B6F8-43C70373878B}"/>
    <dgm:cxn modelId="{44A75D9A-F643-461D-ACC1-02F3ED1F5EA7}" type="presOf" srcId="{FE9DC559-C86C-4D26-8FEC-0F4CE52CA9D0}" destId="{1548B8F4-5E91-41CB-9D1E-A7A92057BFD3}" srcOrd="0" destOrd="0" presId="urn:microsoft.com/office/officeart/2005/8/layout/radial2"/>
    <dgm:cxn modelId="{CC27DBFD-A4A8-4795-8C2D-17906AB3D419}" type="presOf" srcId="{409A9D7B-3C03-431E-A345-210FE0E596D7}" destId="{9B33C821-2849-4993-8131-A85FCFB7E69F}" srcOrd="0" destOrd="1" presId="urn:microsoft.com/office/officeart/2005/8/layout/radial2"/>
    <dgm:cxn modelId="{2F15C84F-5D86-4FFE-AC87-C899CEBF167C}" type="presOf" srcId="{825D4E0B-5461-46BE-83FD-8C0C0879011F}" destId="{10B21D82-C0AD-4DE4-807D-BE162949596B}" srcOrd="0" destOrd="0" presId="urn:microsoft.com/office/officeart/2005/8/layout/radial2"/>
    <dgm:cxn modelId="{59E4D1C0-3C91-4DEB-9402-E293DAF24950}" type="presOf" srcId="{B4D57C69-5725-4006-8E54-CA53B917D652}" destId="{A6137D16-FBDD-4CCB-93EC-D2C33C9C81D0}" srcOrd="0" destOrd="0" presId="urn:microsoft.com/office/officeart/2005/8/layout/radial2"/>
    <dgm:cxn modelId="{960698C2-B9E9-429F-AE30-A1B9732E1D49}" srcId="{B4D57C69-5725-4006-8E54-CA53B917D652}" destId="{B701F595-CAD1-4E5A-80F8-221AA8CAAE25}" srcOrd="1" destOrd="0" parTransId="{53342F2F-8EBE-4D44-921E-CDCB8A300DFE}" sibTransId="{33A610B5-2D28-4A5B-9A17-14A0C30A1C3F}"/>
    <dgm:cxn modelId="{BFFD76EB-DA5B-4303-8E13-CFDB07FBA952}" type="presOf" srcId="{B701F595-CAD1-4E5A-80F8-221AA8CAAE25}" destId="{DEBF82FA-F8FD-49D4-ACAF-EFB02E5275F0}" srcOrd="0" destOrd="1" presId="urn:microsoft.com/office/officeart/2005/8/layout/radial2"/>
    <dgm:cxn modelId="{42F47B41-4F04-4E84-AAFB-D0345EF2D4DA}" srcId="{FE9DC559-C86C-4D26-8FEC-0F4CE52CA9D0}" destId="{409A9D7B-3C03-431E-A345-210FE0E596D7}" srcOrd="1" destOrd="0" parTransId="{8CB542DF-CA1F-4450-ADD4-69D421C45AE0}" sibTransId="{6F74E0FB-8359-456D-AD11-BAAAC3BA79A0}"/>
    <dgm:cxn modelId="{9EF4484C-2905-4FBC-949F-DD9C650F4E98}" type="presParOf" srcId="{10B21D82-C0AD-4DE4-807D-BE162949596B}" destId="{3FCFD5AA-8CE6-4F19-9DC9-57B33D773C4A}" srcOrd="0" destOrd="0" presId="urn:microsoft.com/office/officeart/2005/8/layout/radial2"/>
    <dgm:cxn modelId="{788255AC-DF55-47B7-BCC1-A6A594B45A15}" type="presParOf" srcId="{3FCFD5AA-8CE6-4F19-9DC9-57B33D773C4A}" destId="{24C4E83D-B397-4FBB-941D-446EAF915F5F}" srcOrd="0" destOrd="0" presId="urn:microsoft.com/office/officeart/2005/8/layout/radial2"/>
    <dgm:cxn modelId="{554F19A8-A04C-4633-B570-8B10CC6C6153}" type="presParOf" srcId="{24C4E83D-B397-4FBB-941D-446EAF915F5F}" destId="{61865CA4-FB3B-4EA8-8B1C-557C81C74B74}" srcOrd="0" destOrd="0" presId="urn:microsoft.com/office/officeart/2005/8/layout/radial2"/>
    <dgm:cxn modelId="{AB20E70D-7A7C-43E5-A9D1-BDE6836136DB}" type="presParOf" srcId="{24C4E83D-B397-4FBB-941D-446EAF915F5F}" destId="{7D1D7752-5493-49C2-834F-C131E319823F}" srcOrd="1" destOrd="0" presId="urn:microsoft.com/office/officeart/2005/8/layout/radial2"/>
    <dgm:cxn modelId="{11F0EF3E-B961-44AC-A4E7-F4D5B186E561}" type="presParOf" srcId="{3FCFD5AA-8CE6-4F19-9DC9-57B33D773C4A}" destId="{BB4AFA29-0C52-4721-A102-573AC6FA0FBE}" srcOrd="1" destOrd="0" presId="urn:microsoft.com/office/officeart/2005/8/layout/radial2"/>
    <dgm:cxn modelId="{093D59BB-E2AD-45D6-9BB8-D8963D230A06}" type="presParOf" srcId="{3FCFD5AA-8CE6-4F19-9DC9-57B33D773C4A}" destId="{8103BC26-54DB-4318-8F5E-8E8B6A0D3372}" srcOrd="2" destOrd="0" presId="urn:microsoft.com/office/officeart/2005/8/layout/radial2"/>
    <dgm:cxn modelId="{BE9C4CEC-5ED7-43E0-AC68-9506B2181B87}" type="presParOf" srcId="{8103BC26-54DB-4318-8F5E-8E8B6A0D3372}" destId="{1548B8F4-5E91-41CB-9D1E-A7A92057BFD3}" srcOrd="0" destOrd="0" presId="urn:microsoft.com/office/officeart/2005/8/layout/radial2"/>
    <dgm:cxn modelId="{D32E189F-5812-471A-BD87-C606C103778C}" type="presParOf" srcId="{8103BC26-54DB-4318-8F5E-8E8B6A0D3372}" destId="{9B33C821-2849-4993-8131-A85FCFB7E69F}" srcOrd="1" destOrd="0" presId="urn:microsoft.com/office/officeart/2005/8/layout/radial2"/>
    <dgm:cxn modelId="{6B9F6C37-CB4C-464E-B845-63A9491004A8}" type="presParOf" srcId="{3FCFD5AA-8CE6-4F19-9DC9-57B33D773C4A}" destId="{F879F9E0-F7C1-43F4-BEB3-28DFA8BD980B}" srcOrd="3" destOrd="0" presId="urn:microsoft.com/office/officeart/2005/8/layout/radial2"/>
    <dgm:cxn modelId="{05BAA64D-31DC-4065-9663-4FCDBAB3172F}" type="presParOf" srcId="{3FCFD5AA-8CE6-4F19-9DC9-57B33D773C4A}" destId="{C27DBE6A-523B-4878-9B14-F271FCC58873}" srcOrd="4" destOrd="0" presId="urn:microsoft.com/office/officeart/2005/8/layout/radial2"/>
    <dgm:cxn modelId="{77F41D78-73BA-415D-8138-59833053321B}" type="presParOf" srcId="{C27DBE6A-523B-4878-9B14-F271FCC58873}" destId="{A6137D16-FBDD-4CCB-93EC-D2C33C9C81D0}" srcOrd="0" destOrd="0" presId="urn:microsoft.com/office/officeart/2005/8/layout/radial2"/>
    <dgm:cxn modelId="{B34ECF0B-67C4-428D-B351-B39F519C43DB}" type="presParOf" srcId="{C27DBE6A-523B-4878-9B14-F271FCC58873}" destId="{DEBF82FA-F8FD-49D4-ACAF-EFB02E5275F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F4B88A-47CC-403C-BCD6-F39EC1D2B85E}">
      <dsp:nvSpPr>
        <dsp:cNvPr id="0" name=""/>
        <dsp:cNvSpPr/>
      </dsp:nvSpPr>
      <dsp:spPr>
        <a:xfrm>
          <a:off x="0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72496">
              <a:srgbClr val="83CEE5"/>
            </a:gs>
            <a:gs pos="52000">
              <a:srgbClr val="A8A9EC"/>
            </a:gs>
            <a:gs pos="0">
              <a:srgbClr val="FAF8FA"/>
            </a:gs>
            <a:gs pos="22000">
              <a:srgbClr val="C99BF7"/>
            </a:gs>
            <a:gs pos="100000">
              <a:srgbClr val="53D1D7"/>
            </a:gs>
          </a:gsLst>
          <a:lin ang="54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0" y="1810385"/>
        <a:ext cx="2011188" cy="1810385"/>
      </dsp:txXfrm>
    </dsp:sp>
    <dsp:sp modelId="{D5299A1A-401F-476A-83FC-E75825CD764C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4D1D7DC-C61D-46E3-9996-3EBCC518CE05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53D1D7"/>
            </a:gs>
            <a:gs pos="35000">
              <a:srgbClr val="C8F4F0"/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C97FFCC1-0D46-49D0-84EF-C4A6F0E7E641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7F8D6A9-8F92-4BA6-86F7-05A116601EB2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A7FDFB"/>
            </a:gs>
            <a:gs pos="39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rgbClr val="C8F4F0"/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7526D8BB-356D-4001-9A24-8208A18F4B58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41FEB94-E87F-4E64-8F04-37162723E28F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A7FDFB"/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rgbClr val="53D1D7"/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有發燒、呼吸道症狀速就醫</a:t>
          </a:r>
          <a:endParaRPr lang="zh-TW" sz="2800" kern="1200" dirty="0"/>
        </a:p>
      </dsp:txBody>
      <dsp:txXfrm>
        <a:off x="6216492" y="1810385"/>
        <a:ext cx="2011188" cy="1810385"/>
      </dsp:txXfrm>
    </dsp:sp>
    <dsp:sp modelId="{A718BBC0-9526-47FC-89B8-0D02AE371BD0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CB2FBEA-1193-437B-8B9E-EA32B70276D0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52F43C-0CC9-4C15-A4A9-D04D2C5F8776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E9B12F-86A6-40BB-A291-0AF41DD9B93E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63663BCB-0D81-47DC-B285-2E2A559147B0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rgbClr val="FAF8FA"/>
            </a:gs>
            <a:gs pos="51000">
              <a:srgbClr val="C99BF7"/>
            </a:gs>
            <a:gs pos="76137">
              <a:schemeClr val="tx2">
                <a:lumMod val="40000"/>
                <a:lumOff val="60000"/>
              </a:schemeClr>
            </a:gs>
            <a:gs pos="100000">
              <a:srgbClr val="53D1D7"/>
            </a:gs>
          </a:gsLst>
          <a:lin ang="5400000" scaled="1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04DE1052-484F-4A96-8024-B9CD92B18A45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B5C9CE-1787-4D34-8777-164FDBCC696C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4FCA2566-3F49-4C79-B54D-FC64B6A3CCBF}">
      <dsp:nvSpPr>
        <dsp:cNvPr id="0" name=""/>
        <dsp:cNvSpPr/>
      </dsp:nvSpPr>
      <dsp:spPr>
        <a:xfrm>
          <a:off x="4330821" y="892696"/>
          <a:ext cx="2866518" cy="418227"/>
        </a:xfrm>
        <a:prstGeom prst="rect">
          <a:avLst/>
        </a:prstGeom>
        <a:gradFill rotWithShape="0">
          <a:gsLst>
            <a:gs pos="0">
              <a:srgbClr val="FAF8FA"/>
            </a:gs>
            <a:gs pos="51000">
              <a:srgbClr val="C99BF7"/>
            </a:gs>
            <a:gs pos="76137">
              <a:schemeClr val="tx2">
                <a:lumMod val="40000"/>
                <a:lumOff val="60000"/>
              </a:schemeClr>
            </a:gs>
            <a:gs pos="100000">
              <a:srgbClr val="53D1D7"/>
            </a:gs>
          </a:gsLst>
          <a:lin ang="5400000" scaled="1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30821" y="892696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79F9E0-F7C1-43F4-BEB3-28DFA8BD980B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4AFA29-0C52-4721-A102-573AC6FA0FBE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1D7752-5493-49C2-834F-C131E319823F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548B8F4-5E91-41CB-9D1E-A7A92057BFD3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9B33C821-2849-4993-8131-A85FCFB7E69F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A6137D16-FBDD-4CCB-93EC-D2C33C9C81D0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DEBF82FA-F8FD-49D4-ACAF-EFB02E5275F0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84365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AF8FA"/>
            </a:gs>
            <a:gs pos="51000">
              <a:srgbClr val="C99BF7"/>
            </a:gs>
            <a:gs pos="76137">
              <a:schemeClr val="tx2">
                <a:lumMod val="40000"/>
                <a:lumOff val="60000"/>
              </a:schemeClr>
            </a:gs>
            <a:gs pos="100000">
              <a:srgbClr val="53D1D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34210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4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204864"/>
            <a:ext cx="6048672" cy="444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0364" y="517197"/>
            <a:ext cx="8363272" cy="992948"/>
          </a:xfrm>
        </p:spPr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218242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747505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248641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1341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2022-11-28T03:05:03Z</dcterms:modified>
</cp:coreProperties>
</file>