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DAE7"/>
    <a:srgbClr val="F892F1"/>
    <a:srgbClr val="9891F9"/>
    <a:srgbClr val="86FA9C"/>
    <a:srgbClr val="C08BF5"/>
    <a:srgbClr val="B09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00503C-E69D-471F-88EC-7FB69CED2EB0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F8D6BFA-45E0-4B39-8737-C239F05BEC8C}">
      <dgm:prSet/>
      <dgm:spPr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52000">
              <a:srgbClr val="C08BF5"/>
            </a:gs>
            <a:gs pos="100000">
              <a:srgbClr val="F892F1"/>
            </a:gs>
          </a:gsLst>
        </a:gradFill>
      </dgm:spPr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A865B50-8972-4E53-BB17-6C2030F7FF15}" type="parTrans" cxnId="{0406330F-FF25-4AAA-A7D3-F324FBC0BD11}">
      <dgm:prSet/>
      <dgm:spPr/>
      <dgm:t>
        <a:bodyPr/>
        <a:lstStyle/>
        <a:p>
          <a:endParaRPr lang="zh-TW" altLang="en-US"/>
        </a:p>
      </dgm:t>
    </dgm:pt>
    <dgm:pt modelId="{005534E4-F2C5-4556-B10D-A0F01EF083CF}" type="sibTrans" cxnId="{0406330F-FF25-4AAA-A7D3-F324FBC0BD11}">
      <dgm:prSet/>
      <dgm:spPr/>
      <dgm:t>
        <a:bodyPr/>
        <a:lstStyle/>
        <a:p>
          <a:endParaRPr lang="zh-TW" altLang="en-US"/>
        </a:p>
      </dgm:t>
    </dgm:pt>
    <dgm:pt modelId="{3B74CA5B-B4DA-4BEE-8685-EA7382F95C2E}">
      <dgm:prSet/>
      <dgm:spPr>
        <a:gradFill rotWithShape="0">
          <a:gsLst>
            <a:gs pos="0">
              <a:srgbClr val="86FA9C"/>
            </a:gs>
            <a:gs pos="54000">
              <a:srgbClr val="9891F9"/>
            </a:gs>
            <a:gs pos="100000">
              <a:srgbClr val="F892F1"/>
            </a:gs>
          </a:gsLst>
          <a:lin ang="16200000" scaled="1"/>
        </a:gradFill>
      </dgm:spPr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EFA90F5B-1957-4C55-80F2-F0A8BF50CA2D}" type="parTrans" cxnId="{DF355777-ADD3-4BDA-9FC2-63AC3974F851}">
      <dgm:prSet/>
      <dgm:spPr/>
      <dgm:t>
        <a:bodyPr/>
        <a:lstStyle/>
        <a:p>
          <a:endParaRPr lang="zh-TW" altLang="en-US"/>
        </a:p>
      </dgm:t>
    </dgm:pt>
    <dgm:pt modelId="{ADCF12F9-7308-4D60-A228-D96F193DBAC7}" type="sibTrans" cxnId="{DF355777-ADD3-4BDA-9FC2-63AC3974F851}">
      <dgm:prSet/>
      <dgm:spPr/>
      <dgm:t>
        <a:bodyPr/>
        <a:lstStyle/>
        <a:p>
          <a:endParaRPr lang="zh-TW" altLang="en-US"/>
        </a:p>
      </dgm:t>
    </dgm:pt>
    <dgm:pt modelId="{A6C87367-2FB9-4D29-A63C-3E5A8CF31B24}">
      <dgm:prSet/>
      <dgm:spPr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50000">
              <a:srgbClr val="F892F1"/>
            </a:gs>
            <a:gs pos="100000">
              <a:srgbClr val="A3DAE7"/>
            </a:gs>
          </a:gsLst>
        </a:gradFill>
      </dgm:spPr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94FE45C-C05D-4982-AEAB-E06CF04968B2}" type="parTrans" cxnId="{697910CA-6F9B-4D4A-9BB4-5ECEEBAECDF6}">
      <dgm:prSet/>
      <dgm:spPr/>
      <dgm:t>
        <a:bodyPr/>
        <a:lstStyle/>
        <a:p>
          <a:endParaRPr lang="zh-TW" altLang="en-US"/>
        </a:p>
      </dgm:t>
    </dgm:pt>
    <dgm:pt modelId="{9639F493-A537-479C-8B2D-1CC7B589EBB3}" type="sibTrans" cxnId="{697910CA-6F9B-4D4A-9BB4-5ECEEBAECDF6}">
      <dgm:prSet/>
      <dgm:spPr/>
      <dgm:t>
        <a:bodyPr/>
        <a:lstStyle/>
        <a:p>
          <a:endParaRPr lang="zh-TW" altLang="en-US"/>
        </a:p>
      </dgm:t>
    </dgm:pt>
    <dgm:pt modelId="{C552AF86-45B2-416D-9421-4847BE49693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ED99268-87B1-4532-B729-8AD489DF8EF8}" type="parTrans" cxnId="{72206030-71F2-41B4-AC9B-E4C9DDC6A4AE}">
      <dgm:prSet/>
      <dgm:spPr/>
      <dgm:t>
        <a:bodyPr/>
        <a:lstStyle/>
        <a:p>
          <a:endParaRPr lang="zh-TW" altLang="en-US"/>
        </a:p>
      </dgm:t>
    </dgm:pt>
    <dgm:pt modelId="{2CA293A0-3FE6-4808-8C52-F5F158B713D6}" type="sibTrans" cxnId="{72206030-71F2-41B4-AC9B-E4C9DDC6A4AE}">
      <dgm:prSet/>
      <dgm:spPr/>
      <dgm:t>
        <a:bodyPr/>
        <a:lstStyle/>
        <a:p>
          <a:endParaRPr lang="zh-TW" altLang="en-US"/>
        </a:p>
      </dgm:t>
    </dgm:pt>
    <dgm:pt modelId="{4CCD86A1-4BAA-465F-A1EC-4AADBA897F6A}" type="pres">
      <dgm:prSet presAssocID="{7100503C-E69D-471F-88EC-7FB69CED2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A351FD2-DF0F-458A-8896-6087B7302CF8}" type="pres">
      <dgm:prSet presAssocID="{7100503C-E69D-471F-88EC-7FB69CED2EB0}" presName="fgShape" presStyleLbl="fgShp" presStyleIdx="0" presStyleCnt="1"/>
      <dgm:spPr>
        <a:gradFill rotWithShape="0">
          <a:gsLst>
            <a:gs pos="0">
              <a:srgbClr val="F892F1"/>
            </a:gs>
            <a:gs pos="85321">
              <a:srgbClr val="A3DAE7"/>
            </a:gs>
            <a:gs pos="44000">
              <a:srgbClr val="C08BF5"/>
            </a:gs>
          </a:gsLst>
        </a:gradFill>
      </dgm:spPr>
      <dgm:t>
        <a:bodyPr/>
        <a:lstStyle/>
        <a:p>
          <a:endParaRPr lang="zh-TW" altLang="en-US"/>
        </a:p>
      </dgm:t>
    </dgm:pt>
    <dgm:pt modelId="{12188057-6782-4C83-A9F7-FA14FE876289}" type="pres">
      <dgm:prSet presAssocID="{7100503C-E69D-471F-88EC-7FB69CED2EB0}" presName="linComp" presStyleCnt="0"/>
      <dgm:spPr/>
      <dgm:t>
        <a:bodyPr/>
        <a:lstStyle/>
        <a:p>
          <a:endParaRPr lang="zh-TW" altLang="en-US"/>
        </a:p>
      </dgm:t>
    </dgm:pt>
    <dgm:pt modelId="{AF2D8701-7D49-4909-BABA-6579CF3EE2B6}" type="pres">
      <dgm:prSet presAssocID="{4F8D6BFA-45E0-4B39-8737-C239F05BEC8C}" presName="compNode" presStyleCnt="0"/>
      <dgm:spPr/>
      <dgm:t>
        <a:bodyPr/>
        <a:lstStyle/>
        <a:p>
          <a:endParaRPr lang="zh-TW" altLang="en-US"/>
        </a:p>
      </dgm:t>
    </dgm:pt>
    <dgm:pt modelId="{AD6DB4A4-CE86-44AA-AFBD-A56C6AA3ED7B}" type="pres">
      <dgm:prSet presAssocID="{4F8D6BFA-45E0-4B39-8737-C239F05BEC8C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D1E62A8-2629-41E0-AB03-A0C5CEBC9AF4}" type="pres">
      <dgm:prSet presAssocID="{4F8D6BFA-45E0-4B39-8737-C239F05BEC8C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23A7F4-DE1D-4296-9091-9A7EC77BEFFE}" type="pres">
      <dgm:prSet presAssocID="{4F8D6BFA-45E0-4B39-8737-C239F05BEC8C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64B9D5ED-3CD3-4EF0-A94C-508235C96773}" type="pres">
      <dgm:prSet presAssocID="{4F8D6BFA-45E0-4B39-8737-C239F05BEC8C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E9B2433-60F1-4E15-B901-1B94C137A607}" type="pres">
      <dgm:prSet presAssocID="{005534E4-F2C5-4556-B10D-A0F01EF083C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9CB97B0-B9EA-4DF4-902D-97284B902452}" type="pres">
      <dgm:prSet presAssocID="{3B74CA5B-B4DA-4BEE-8685-EA7382F95C2E}" presName="compNode" presStyleCnt="0"/>
      <dgm:spPr/>
      <dgm:t>
        <a:bodyPr/>
        <a:lstStyle/>
        <a:p>
          <a:endParaRPr lang="zh-TW" altLang="en-US"/>
        </a:p>
      </dgm:t>
    </dgm:pt>
    <dgm:pt modelId="{1C3749B1-68AC-46AE-84C0-791D67E9E93F}" type="pres">
      <dgm:prSet presAssocID="{3B74CA5B-B4DA-4BEE-8685-EA7382F95C2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94B595F-D68C-44C7-9F24-02F3C1355801}" type="pres">
      <dgm:prSet presAssocID="{3B74CA5B-B4DA-4BEE-8685-EA7382F95C2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FBF0A4-CC10-4A74-A169-4C72D9CB0B4A}" type="pres">
      <dgm:prSet presAssocID="{3B74CA5B-B4DA-4BEE-8685-EA7382F95C2E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ADD6AD1D-C586-4D3C-BAAA-6C3BD9DAB94A}" type="pres">
      <dgm:prSet presAssocID="{3B74CA5B-B4DA-4BEE-8685-EA7382F95C2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116A33F-3517-44DA-8C57-8A427F133A0F}" type="pres">
      <dgm:prSet presAssocID="{ADCF12F9-7308-4D60-A228-D96F193DBAC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B6A8264-538D-4B8F-A3B5-54CE31B8F556}" type="pres">
      <dgm:prSet presAssocID="{A6C87367-2FB9-4D29-A63C-3E5A8CF31B24}" presName="compNode" presStyleCnt="0"/>
      <dgm:spPr/>
      <dgm:t>
        <a:bodyPr/>
        <a:lstStyle/>
        <a:p>
          <a:endParaRPr lang="zh-TW" altLang="en-US"/>
        </a:p>
      </dgm:t>
    </dgm:pt>
    <dgm:pt modelId="{FA5E617B-6C9E-4F06-84B0-B5208414F9D5}" type="pres">
      <dgm:prSet presAssocID="{A6C87367-2FB9-4D29-A63C-3E5A8CF31B2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05D90F5-77E0-45AE-95B5-6E5625E179DB}" type="pres">
      <dgm:prSet presAssocID="{A6C87367-2FB9-4D29-A63C-3E5A8CF31B2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8122BD-3276-4B43-BBD5-8C16B3DD882F}" type="pres">
      <dgm:prSet presAssocID="{A6C87367-2FB9-4D29-A63C-3E5A8CF31B24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99B65799-3C25-42CB-A60C-3F6069F532EB}" type="pres">
      <dgm:prSet presAssocID="{A6C87367-2FB9-4D29-A63C-3E5A8CF31B2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2606A92-C038-4528-8422-1188B1E94E5F}" type="pres">
      <dgm:prSet presAssocID="{9639F493-A537-479C-8B2D-1CC7B589EBB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7012307-19B2-47E2-BDD1-F27D7E554F3D}" type="pres">
      <dgm:prSet presAssocID="{C552AF86-45B2-416D-9421-4847BE49693B}" presName="compNode" presStyleCnt="0"/>
      <dgm:spPr/>
      <dgm:t>
        <a:bodyPr/>
        <a:lstStyle/>
        <a:p>
          <a:endParaRPr lang="zh-TW" altLang="en-US"/>
        </a:p>
      </dgm:t>
    </dgm:pt>
    <dgm:pt modelId="{A5174016-6632-434E-ADFE-96E6F8DDF857}" type="pres">
      <dgm:prSet presAssocID="{C552AF86-45B2-416D-9421-4847BE49693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43B2256-1ED7-4EBA-B5DB-0E1BB4FFCB49}" type="pres">
      <dgm:prSet presAssocID="{C552AF86-45B2-416D-9421-4847BE49693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632CBD-7BE6-4132-921B-B96B5663622E}" type="pres">
      <dgm:prSet presAssocID="{C552AF86-45B2-416D-9421-4847BE49693B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6B000023-06DD-4064-9CE0-FF0638372F64}" type="pres">
      <dgm:prSet presAssocID="{C552AF86-45B2-416D-9421-4847BE49693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E18E1F6-0D05-4975-8157-3872E02AB0D9}" type="presOf" srcId="{4F8D6BFA-45E0-4B39-8737-C239F05BEC8C}" destId="{AD6DB4A4-CE86-44AA-AFBD-A56C6AA3ED7B}" srcOrd="0" destOrd="0" presId="urn:microsoft.com/office/officeart/2005/8/layout/hList7"/>
    <dgm:cxn modelId="{DF355777-ADD3-4BDA-9FC2-63AC3974F851}" srcId="{7100503C-E69D-471F-88EC-7FB69CED2EB0}" destId="{3B74CA5B-B4DA-4BEE-8685-EA7382F95C2E}" srcOrd="1" destOrd="0" parTransId="{EFA90F5B-1957-4C55-80F2-F0A8BF50CA2D}" sibTransId="{ADCF12F9-7308-4D60-A228-D96F193DBAC7}"/>
    <dgm:cxn modelId="{0406330F-FF25-4AAA-A7D3-F324FBC0BD11}" srcId="{7100503C-E69D-471F-88EC-7FB69CED2EB0}" destId="{4F8D6BFA-45E0-4B39-8737-C239F05BEC8C}" srcOrd="0" destOrd="0" parTransId="{DA865B50-8972-4E53-BB17-6C2030F7FF15}" sibTransId="{005534E4-F2C5-4556-B10D-A0F01EF083CF}"/>
    <dgm:cxn modelId="{80D5EC91-C88C-41ED-9F78-95980DF3AD49}" type="presOf" srcId="{3B74CA5B-B4DA-4BEE-8685-EA7382F95C2E}" destId="{D94B595F-D68C-44C7-9F24-02F3C1355801}" srcOrd="1" destOrd="0" presId="urn:microsoft.com/office/officeart/2005/8/layout/hList7"/>
    <dgm:cxn modelId="{97DFE699-525E-4D53-AA0B-6265EBF89CFA}" type="presOf" srcId="{ADCF12F9-7308-4D60-A228-D96F193DBAC7}" destId="{0116A33F-3517-44DA-8C57-8A427F133A0F}" srcOrd="0" destOrd="0" presId="urn:microsoft.com/office/officeart/2005/8/layout/hList7"/>
    <dgm:cxn modelId="{11DDC65A-BF20-4383-8DC9-CA6DCF2984AB}" type="presOf" srcId="{9639F493-A537-479C-8B2D-1CC7B589EBB3}" destId="{B2606A92-C038-4528-8422-1188B1E94E5F}" srcOrd="0" destOrd="0" presId="urn:microsoft.com/office/officeart/2005/8/layout/hList7"/>
    <dgm:cxn modelId="{72206030-71F2-41B4-AC9B-E4C9DDC6A4AE}" srcId="{7100503C-E69D-471F-88EC-7FB69CED2EB0}" destId="{C552AF86-45B2-416D-9421-4847BE49693B}" srcOrd="3" destOrd="0" parTransId="{6ED99268-87B1-4532-B729-8AD489DF8EF8}" sibTransId="{2CA293A0-3FE6-4808-8C52-F5F158B713D6}"/>
    <dgm:cxn modelId="{697910CA-6F9B-4D4A-9BB4-5ECEEBAECDF6}" srcId="{7100503C-E69D-471F-88EC-7FB69CED2EB0}" destId="{A6C87367-2FB9-4D29-A63C-3E5A8CF31B24}" srcOrd="2" destOrd="0" parTransId="{894FE45C-C05D-4982-AEAB-E06CF04968B2}" sibTransId="{9639F493-A537-479C-8B2D-1CC7B589EBB3}"/>
    <dgm:cxn modelId="{9453D088-0029-47BA-BE6F-789B2903EF8C}" type="presOf" srcId="{C552AF86-45B2-416D-9421-4847BE49693B}" destId="{A5174016-6632-434E-ADFE-96E6F8DDF857}" srcOrd="0" destOrd="0" presId="urn:microsoft.com/office/officeart/2005/8/layout/hList7"/>
    <dgm:cxn modelId="{220325B1-915C-4AE1-90D4-5E0D9CAA8A29}" type="presOf" srcId="{005534E4-F2C5-4556-B10D-A0F01EF083CF}" destId="{6E9B2433-60F1-4E15-B901-1B94C137A607}" srcOrd="0" destOrd="0" presId="urn:microsoft.com/office/officeart/2005/8/layout/hList7"/>
    <dgm:cxn modelId="{B6F8AE02-DB9B-463C-8720-E14505B596D2}" type="presOf" srcId="{A6C87367-2FB9-4D29-A63C-3E5A8CF31B24}" destId="{F05D90F5-77E0-45AE-95B5-6E5625E179DB}" srcOrd="1" destOrd="0" presId="urn:microsoft.com/office/officeart/2005/8/layout/hList7"/>
    <dgm:cxn modelId="{3AB34A6F-16CC-4AE8-8F54-BDE9F794C055}" type="presOf" srcId="{3B74CA5B-B4DA-4BEE-8685-EA7382F95C2E}" destId="{1C3749B1-68AC-46AE-84C0-791D67E9E93F}" srcOrd="0" destOrd="0" presId="urn:microsoft.com/office/officeart/2005/8/layout/hList7"/>
    <dgm:cxn modelId="{9EE35A9A-DEAA-41B5-BEC8-31DCD9A5AE86}" type="presOf" srcId="{A6C87367-2FB9-4D29-A63C-3E5A8CF31B24}" destId="{FA5E617B-6C9E-4F06-84B0-B5208414F9D5}" srcOrd="0" destOrd="0" presId="urn:microsoft.com/office/officeart/2005/8/layout/hList7"/>
    <dgm:cxn modelId="{13BC85FD-6097-45AB-94FC-F08AA684E569}" type="presOf" srcId="{4F8D6BFA-45E0-4B39-8737-C239F05BEC8C}" destId="{6D1E62A8-2629-41E0-AB03-A0C5CEBC9AF4}" srcOrd="1" destOrd="0" presId="urn:microsoft.com/office/officeart/2005/8/layout/hList7"/>
    <dgm:cxn modelId="{29147711-A9EB-44F3-91E9-0F24B0E6F32B}" type="presOf" srcId="{7100503C-E69D-471F-88EC-7FB69CED2EB0}" destId="{4CCD86A1-4BAA-465F-A1EC-4AADBA897F6A}" srcOrd="0" destOrd="0" presId="urn:microsoft.com/office/officeart/2005/8/layout/hList7"/>
    <dgm:cxn modelId="{1EB223C5-9193-4549-8070-04359E5E464E}" type="presOf" srcId="{C552AF86-45B2-416D-9421-4847BE49693B}" destId="{E43B2256-1ED7-4EBA-B5DB-0E1BB4FFCB49}" srcOrd="1" destOrd="0" presId="urn:microsoft.com/office/officeart/2005/8/layout/hList7"/>
    <dgm:cxn modelId="{79647B61-1B9A-4004-8A65-73689EAEC8BE}" type="presParOf" srcId="{4CCD86A1-4BAA-465F-A1EC-4AADBA897F6A}" destId="{6A351FD2-DF0F-458A-8896-6087B7302CF8}" srcOrd="0" destOrd="0" presId="urn:microsoft.com/office/officeart/2005/8/layout/hList7"/>
    <dgm:cxn modelId="{EA57BE28-4D3D-4CD3-A966-C7735CBD0629}" type="presParOf" srcId="{4CCD86A1-4BAA-465F-A1EC-4AADBA897F6A}" destId="{12188057-6782-4C83-A9F7-FA14FE876289}" srcOrd="1" destOrd="0" presId="urn:microsoft.com/office/officeart/2005/8/layout/hList7"/>
    <dgm:cxn modelId="{9303685E-5783-4E70-A210-3032311254C2}" type="presParOf" srcId="{12188057-6782-4C83-A9F7-FA14FE876289}" destId="{AF2D8701-7D49-4909-BABA-6579CF3EE2B6}" srcOrd="0" destOrd="0" presId="urn:microsoft.com/office/officeart/2005/8/layout/hList7"/>
    <dgm:cxn modelId="{D9723751-EFFE-4F97-AC97-6327A792E676}" type="presParOf" srcId="{AF2D8701-7D49-4909-BABA-6579CF3EE2B6}" destId="{AD6DB4A4-CE86-44AA-AFBD-A56C6AA3ED7B}" srcOrd="0" destOrd="0" presId="urn:microsoft.com/office/officeart/2005/8/layout/hList7"/>
    <dgm:cxn modelId="{32F555A6-81C8-4E33-A5C7-316D3E3C6257}" type="presParOf" srcId="{AF2D8701-7D49-4909-BABA-6579CF3EE2B6}" destId="{6D1E62A8-2629-41E0-AB03-A0C5CEBC9AF4}" srcOrd="1" destOrd="0" presId="urn:microsoft.com/office/officeart/2005/8/layout/hList7"/>
    <dgm:cxn modelId="{8BED4F3F-2E95-4ADE-A00B-0A169E5A6EDB}" type="presParOf" srcId="{AF2D8701-7D49-4909-BABA-6579CF3EE2B6}" destId="{2323A7F4-DE1D-4296-9091-9A7EC77BEFFE}" srcOrd="2" destOrd="0" presId="urn:microsoft.com/office/officeart/2005/8/layout/hList7"/>
    <dgm:cxn modelId="{48AD7219-958A-4125-9650-DCF5DC5FA39E}" type="presParOf" srcId="{AF2D8701-7D49-4909-BABA-6579CF3EE2B6}" destId="{64B9D5ED-3CD3-4EF0-A94C-508235C96773}" srcOrd="3" destOrd="0" presId="urn:microsoft.com/office/officeart/2005/8/layout/hList7"/>
    <dgm:cxn modelId="{12983269-CF0D-4668-B21A-9526C5EEB8E5}" type="presParOf" srcId="{12188057-6782-4C83-A9F7-FA14FE876289}" destId="{6E9B2433-60F1-4E15-B901-1B94C137A607}" srcOrd="1" destOrd="0" presId="urn:microsoft.com/office/officeart/2005/8/layout/hList7"/>
    <dgm:cxn modelId="{3FB945BE-FC68-47F7-9EEE-C521E1BEA8EC}" type="presParOf" srcId="{12188057-6782-4C83-A9F7-FA14FE876289}" destId="{59CB97B0-B9EA-4DF4-902D-97284B902452}" srcOrd="2" destOrd="0" presId="urn:microsoft.com/office/officeart/2005/8/layout/hList7"/>
    <dgm:cxn modelId="{CA7B93C5-478A-4E82-A7E8-C2A08908C7FE}" type="presParOf" srcId="{59CB97B0-B9EA-4DF4-902D-97284B902452}" destId="{1C3749B1-68AC-46AE-84C0-791D67E9E93F}" srcOrd="0" destOrd="0" presId="urn:microsoft.com/office/officeart/2005/8/layout/hList7"/>
    <dgm:cxn modelId="{3C3017AF-A244-4DE6-B85A-B4BDD87BE3FB}" type="presParOf" srcId="{59CB97B0-B9EA-4DF4-902D-97284B902452}" destId="{D94B595F-D68C-44C7-9F24-02F3C1355801}" srcOrd="1" destOrd="0" presId="urn:microsoft.com/office/officeart/2005/8/layout/hList7"/>
    <dgm:cxn modelId="{9FF52762-42BE-4291-9989-FAD00ED9AABC}" type="presParOf" srcId="{59CB97B0-B9EA-4DF4-902D-97284B902452}" destId="{10FBF0A4-CC10-4A74-A169-4C72D9CB0B4A}" srcOrd="2" destOrd="0" presId="urn:microsoft.com/office/officeart/2005/8/layout/hList7"/>
    <dgm:cxn modelId="{354BAAE0-ADC3-4519-9218-1F73BF29B8D5}" type="presParOf" srcId="{59CB97B0-B9EA-4DF4-902D-97284B902452}" destId="{ADD6AD1D-C586-4D3C-BAAA-6C3BD9DAB94A}" srcOrd="3" destOrd="0" presId="urn:microsoft.com/office/officeart/2005/8/layout/hList7"/>
    <dgm:cxn modelId="{BDC18C1E-7A00-4259-BFF2-6FFD0CBA0CCD}" type="presParOf" srcId="{12188057-6782-4C83-A9F7-FA14FE876289}" destId="{0116A33F-3517-44DA-8C57-8A427F133A0F}" srcOrd="3" destOrd="0" presId="urn:microsoft.com/office/officeart/2005/8/layout/hList7"/>
    <dgm:cxn modelId="{239BEB69-6834-447A-A327-89AD62775BD0}" type="presParOf" srcId="{12188057-6782-4C83-A9F7-FA14FE876289}" destId="{4B6A8264-538D-4B8F-A3B5-54CE31B8F556}" srcOrd="4" destOrd="0" presId="urn:microsoft.com/office/officeart/2005/8/layout/hList7"/>
    <dgm:cxn modelId="{03C57F79-6BF2-4078-A09D-3E1AAB86F037}" type="presParOf" srcId="{4B6A8264-538D-4B8F-A3B5-54CE31B8F556}" destId="{FA5E617B-6C9E-4F06-84B0-B5208414F9D5}" srcOrd="0" destOrd="0" presId="urn:microsoft.com/office/officeart/2005/8/layout/hList7"/>
    <dgm:cxn modelId="{BBE61867-D9B9-4D00-B110-BDCF08D50CFA}" type="presParOf" srcId="{4B6A8264-538D-4B8F-A3B5-54CE31B8F556}" destId="{F05D90F5-77E0-45AE-95B5-6E5625E179DB}" srcOrd="1" destOrd="0" presId="urn:microsoft.com/office/officeart/2005/8/layout/hList7"/>
    <dgm:cxn modelId="{65926632-E9FD-42FC-82C0-3122AD5F3AEA}" type="presParOf" srcId="{4B6A8264-538D-4B8F-A3B5-54CE31B8F556}" destId="{EF8122BD-3276-4B43-BBD5-8C16B3DD882F}" srcOrd="2" destOrd="0" presId="urn:microsoft.com/office/officeart/2005/8/layout/hList7"/>
    <dgm:cxn modelId="{C7977BD2-B7CB-41FB-AA48-FAE4592D4B65}" type="presParOf" srcId="{4B6A8264-538D-4B8F-A3B5-54CE31B8F556}" destId="{99B65799-3C25-42CB-A60C-3F6069F532EB}" srcOrd="3" destOrd="0" presId="urn:microsoft.com/office/officeart/2005/8/layout/hList7"/>
    <dgm:cxn modelId="{095E9D2A-27BD-4771-8707-D8ADB22EB2D6}" type="presParOf" srcId="{12188057-6782-4C83-A9F7-FA14FE876289}" destId="{B2606A92-C038-4528-8422-1188B1E94E5F}" srcOrd="5" destOrd="0" presId="urn:microsoft.com/office/officeart/2005/8/layout/hList7"/>
    <dgm:cxn modelId="{8698D9A9-1D76-4642-AFAB-666A31870E79}" type="presParOf" srcId="{12188057-6782-4C83-A9F7-FA14FE876289}" destId="{77012307-19B2-47E2-BDD1-F27D7E554F3D}" srcOrd="6" destOrd="0" presId="urn:microsoft.com/office/officeart/2005/8/layout/hList7"/>
    <dgm:cxn modelId="{D52825A7-D588-431B-A4FD-422BFD48A9EC}" type="presParOf" srcId="{77012307-19B2-47E2-BDD1-F27D7E554F3D}" destId="{A5174016-6632-434E-ADFE-96E6F8DDF857}" srcOrd="0" destOrd="0" presId="urn:microsoft.com/office/officeart/2005/8/layout/hList7"/>
    <dgm:cxn modelId="{42E91D20-BBA4-4ABA-8765-B19C20502F0A}" type="presParOf" srcId="{77012307-19B2-47E2-BDD1-F27D7E554F3D}" destId="{E43B2256-1ED7-4EBA-B5DB-0E1BB4FFCB49}" srcOrd="1" destOrd="0" presId="urn:microsoft.com/office/officeart/2005/8/layout/hList7"/>
    <dgm:cxn modelId="{97110CF5-7D51-4BC7-AAF4-08A72B659569}" type="presParOf" srcId="{77012307-19B2-47E2-BDD1-F27D7E554F3D}" destId="{B4632CBD-7BE6-4132-921B-B96B5663622E}" srcOrd="2" destOrd="0" presId="urn:microsoft.com/office/officeart/2005/8/layout/hList7"/>
    <dgm:cxn modelId="{F647F857-9188-47AD-A992-DB79332C3480}" type="presParOf" srcId="{77012307-19B2-47E2-BDD1-F27D7E554F3D}" destId="{6B000023-06DD-4064-9CE0-FF0638372F6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38FD2F-ED03-4FFF-81F5-B9ADC75FBA00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A9C89DB-5DF2-4A6C-88A5-7DEF32316AD6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F9D9704-C8F0-4430-B018-1A48C5C970CF}" type="parTrans" cxnId="{8931E404-3B99-4CFB-A2FB-EF7298CF6DF4}">
      <dgm:prSet/>
      <dgm:spPr/>
      <dgm:t>
        <a:bodyPr/>
        <a:lstStyle/>
        <a:p>
          <a:endParaRPr lang="zh-TW" altLang="en-US"/>
        </a:p>
      </dgm:t>
    </dgm:pt>
    <dgm:pt modelId="{6045ACFC-2A1C-47E8-A86B-3418D623DF76}" type="sibTrans" cxnId="{8931E404-3B99-4CFB-A2FB-EF7298CF6DF4}">
      <dgm:prSet/>
      <dgm:spPr/>
      <dgm:t>
        <a:bodyPr/>
        <a:lstStyle/>
        <a:p>
          <a:endParaRPr lang="zh-TW" altLang="en-US"/>
        </a:p>
      </dgm:t>
    </dgm:pt>
    <dgm:pt modelId="{6A4CE4FE-FA5C-4EFE-84B9-7C2D7253404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04A1DA9-F56B-4FC4-BD44-1271241E54B7}" type="parTrans" cxnId="{8091E28F-D339-458A-B6F1-8E24EB49CE38}">
      <dgm:prSet/>
      <dgm:spPr/>
      <dgm:t>
        <a:bodyPr/>
        <a:lstStyle/>
        <a:p>
          <a:endParaRPr lang="zh-TW" altLang="en-US"/>
        </a:p>
      </dgm:t>
    </dgm:pt>
    <dgm:pt modelId="{276B3A41-C981-4AD7-AC45-4E0311FFD23D}" type="sibTrans" cxnId="{8091E28F-D339-458A-B6F1-8E24EB49CE38}">
      <dgm:prSet/>
      <dgm:spPr/>
      <dgm:t>
        <a:bodyPr/>
        <a:lstStyle/>
        <a:p>
          <a:endParaRPr lang="zh-TW" altLang="en-US"/>
        </a:p>
      </dgm:t>
    </dgm:pt>
    <dgm:pt modelId="{25EF2303-D774-43D3-BA97-FCCA4D7A7CF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F32F1AF-B403-4ABB-8FB9-1ADD869B568F}" type="parTrans" cxnId="{1DE2FE23-1265-4AB5-A295-3F8C316F271B}">
      <dgm:prSet/>
      <dgm:spPr/>
      <dgm:t>
        <a:bodyPr/>
        <a:lstStyle/>
        <a:p>
          <a:endParaRPr lang="zh-TW" altLang="en-US"/>
        </a:p>
      </dgm:t>
    </dgm:pt>
    <dgm:pt modelId="{1E32D316-42DE-43ED-AF05-31A07CFAD0A5}" type="sibTrans" cxnId="{1DE2FE23-1265-4AB5-A295-3F8C316F271B}">
      <dgm:prSet/>
      <dgm:spPr/>
      <dgm:t>
        <a:bodyPr/>
        <a:lstStyle/>
        <a:p>
          <a:endParaRPr lang="zh-TW" altLang="en-US"/>
        </a:p>
      </dgm:t>
    </dgm:pt>
    <dgm:pt modelId="{26D030B9-4C74-462D-9242-D0EA507BA0E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58FB966-B87C-4285-9670-1952804BA89E}" type="parTrans" cxnId="{F062F74E-A29A-4A23-96EE-63134DF9C23C}">
      <dgm:prSet/>
      <dgm:spPr/>
      <dgm:t>
        <a:bodyPr/>
        <a:lstStyle/>
        <a:p>
          <a:endParaRPr lang="zh-TW" altLang="en-US"/>
        </a:p>
      </dgm:t>
    </dgm:pt>
    <dgm:pt modelId="{0C8CB662-51D8-48DB-8408-82ED99C95208}" type="sibTrans" cxnId="{F062F74E-A29A-4A23-96EE-63134DF9C23C}">
      <dgm:prSet/>
      <dgm:spPr/>
      <dgm:t>
        <a:bodyPr/>
        <a:lstStyle/>
        <a:p>
          <a:endParaRPr lang="zh-TW" altLang="en-US"/>
        </a:p>
      </dgm:t>
    </dgm:pt>
    <dgm:pt modelId="{77A02E5A-EDFA-4635-850D-01D5174B375D}" type="pres">
      <dgm:prSet presAssocID="{9C38FD2F-ED03-4FFF-81F5-B9ADC75FBA00}" presName="rootNode" presStyleCnt="0">
        <dgm:presLayoutVars>
          <dgm:chMax/>
          <dgm:chPref/>
          <dgm:dir/>
          <dgm:animLvl val="lvl"/>
        </dgm:presLayoutVars>
      </dgm:prSet>
      <dgm:spPr/>
    </dgm:pt>
    <dgm:pt modelId="{256F8993-52A9-46CA-A13B-DB12519BE0CB}" type="pres">
      <dgm:prSet presAssocID="{0A9C89DB-5DF2-4A6C-88A5-7DEF32316AD6}" presName="composite" presStyleCnt="0"/>
      <dgm:spPr/>
    </dgm:pt>
    <dgm:pt modelId="{84F7A01F-34EF-4591-8A5E-04B57A5E8C7F}" type="pres">
      <dgm:prSet presAssocID="{0A9C89DB-5DF2-4A6C-88A5-7DEF32316AD6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63D8BEF-77F3-453E-8F21-29B6014151F3}" type="pres">
      <dgm:prSet presAssocID="{0A9C89DB-5DF2-4A6C-88A5-7DEF32316AD6}" presName="Image" presStyleLbl="bgImgPlace1" presStyleIdx="0" presStyleCnt="2" custScaleX="96247" custScaleY="105929" custLinFactNeighborX="-2083" custLinFactNeighborY="331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744341-6B05-44E5-9254-020B89316D64}" type="pres">
      <dgm:prSet presAssocID="{0A9C89DB-5DF2-4A6C-88A5-7DEF32316AD6}" presName="ChildText" presStyleLbl="fgAcc1" presStyleIdx="0" presStyleCnt="2" custLinFactNeighborX="-7660" custLinFactNeighborY="12212">
        <dgm:presLayoutVars>
          <dgm:chMax val="0"/>
          <dgm:chPref val="0"/>
          <dgm:bulletEnabled val="1"/>
        </dgm:presLayoutVars>
      </dgm:prSet>
      <dgm:spPr/>
    </dgm:pt>
    <dgm:pt modelId="{8C9916DD-1C0F-441F-859A-87E78B312493}" type="pres">
      <dgm:prSet presAssocID="{6045ACFC-2A1C-47E8-A86B-3418D623DF76}" presName="sibTrans" presStyleCnt="0"/>
      <dgm:spPr/>
    </dgm:pt>
    <dgm:pt modelId="{F4A8A743-E80D-43FA-9E85-6B00EED9F178}" type="pres">
      <dgm:prSet presAssocID="{25EF2303-D774-43D3-BA97-FCCA4D7A7CF8}" presName="composite" presStyleCnt="0"/>
      <dgm:spPr/>
    </dgm:pt>
    <dgm:pt modelId="{7A7A0DB5-31AE-4360-A4B5-2E75285367B5}" type="pres">
      <dgm:prSet presAssocID="{25EF2303-D774-43D3-BA97-FCCA4D7A7CF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AADC98F-FA33-4A73-9D0C-EEBC0BC685D0}" type="pres">
      <dgm:prSet presAssocID="{25EF2303-D774-43D3-BA97-FCCA4D7A7CF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21038CA-D4DE-41CE-B7A3-13C77EAEF93A}" type="pres">
      <dgm:prSet presAssocID="{25EF2303-D774-43D3-BA97-FCCA4D7A7CF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F5A5D64-520F-4887-B5F9-E7BCC23FA225}" type="presOf" srcId="{9C38FD2F-ED03-4FFF-81F5-B9ADC75FBA00}" destId="{77A02E5A-EDFA-4635-850D-01D5174B375D}" srcOrd="0" destOrd="0" presId="urn:microsoft.com/office/officeart/2008/layout/TitledPictureBlocks"/>
    <dgm:cxn modelId="{1DE2FE23-1265-4AB5-A295-3F8C316F271B}" srcId="{9C38FD2F-ED03-4FFF-81F5-B9ADC75FBA00}" destId="{25EF2303-D774-43D3-BA97-FCCA4D7A7CF8}" srcOrd="1" destOrd="0" parTransId="{4F32F1AF-B403-4ABB-8FB9-1ADD869B568F}" sibTransId="{1E32D316-42DE-43ED-AF05-31A07CFAD0A5}"/>
    <dgm:cxn modelId="{EC179C9D-72E1-493D-B97A-62A813F62942}" type="presOf" srcId="{0A9C89DB-5DF2-4A6C-88A5-7DEF32316AD6}" destId="{84F7A01F-34EF-4591-8A5E-04B57A5E8C7F}" srcOrd="0" destOrd="0" presId="urn:microsoft.com/office/officeart/2008/layout/TitledPictureBlocks"/>
    <dgm:cxn modelId="{0563C043-A89D-4D86-9F1E-BAE61731A231}" type="presOf" srcId="{25EF2303-D774-43D3-BA97-FCCA4D7A7CF8}" destId="{7A7A0DB5-31AE-4360-A4B5-2E75285367B5}" srcOrd="0" destOrd="0" presId="urn:microsoft.com/office/officeart/2008/layout/TitledPictureBlocks"/>
    <dgm:cxn modelId="{F062F74E-A29A-4A23-96EE-63134DF9C23C}" srcId="{25EF2303-D774-43D3-BA97-FCCA4D7A7CF8}" destId="{26D030B9-4C74-462D-9242-D0EA507BA0E9}" srcOrd="0" destOrd="0" parTransId="{758FB966-B87C-4285-9670-1952804BA89E}" sibTransId="{0C8CB662-51D8-48DB-8408-82ED99C95208}"/>
    <dgm:cxn modelId="{8091E28F-D339-458A-B6F1-8E24EB49CE38}" srcId="{0A9C89DB-5DF2-4A6C-88A5-7DEF32316AD6}" destId="{6A4CE4FE-FA5C-4EFE-84B9-7C2D7253404A}" srcOrd="0" destOrd="0" parTransId="{804A1DA9-F56B-4FC4-BD44-1271241E54B7}" sibTransId="{276B3A41-C981-4AD7-AC45-4E0311FFD23D}"/>
    <dgm:cxn modelId="{78C23D5C-6D26-4D19-A12E-51B6A3AB080F}" type="presOf" srcId="{26D030B9-4C74-462D-9242-D0EA507BA0E9}" destId="{721038CA-D4DE-41CE-B7A3-13C77EAEF93A}" srcOrd="0" destOrd="0" presId="urn:microsoft.com/office/officeart/2008/layout/TitledPictureBlocks"/>
    <dgm:cxn modelId="{28DB4560-87F9-4DB7-9D74-85FCC93A0FB6}" type="presOf" srcId="{6A4CE4FE-FA5C-4EFE-84B9-7C2D7253404A}" destId="{2F744341-6B05-44E5-9254-020B89316D64}" srcOrd="0" destOrd="0" presId="urn:microsoft.com/office/officeart/2008/layout/TitledPictureBlocks"/>
    <dgm:cxn modelId="{8931E404-3B99-4CFB-A2FB-EF7298CF6DF4}" srcId="{9C38FD2F-ED03-4FFF-81F5-B9ADC75FBA00}" destId="{0A9C89DB-5DF2-4A6C-88A5-7DEF32316AD6}" srcOrd="0" destOrd="0" parTransId="{1F9D9704-C8F0-4430-B018-1A48C5C970CF}" sibTransId="{6045ACFC-2A1C-47E8-A86B-3418D623DF76}"/>
    <dgm:cxn modelId="{ED911B0B-2680-4D0E-B2DB-D0DCA5BDFC21}" type="presParOf" srcId="{77A02E5A-EDFA-4635-850D-01D5174B375D}" destId="{256F8993-52A9-46CA-A13B-DB12519BE0CB}" srcOrd="0" destOrd="0" presId="urn:microsoft.com/office/officeart/2008/layout/TitledPictureBlocks"/>
    <dgm:cxn modelId="{BAF9F62D-61E4-4265-9D56-146BA471FF43}" type="presParOf" srcId="{256F8993-52A9-46CA-A13B-DB12519BE0CB}" destId="{84F7A01F-34EF-4591-8A5E-04B57A5E8C7F}" srcOrd="0" destOrd="0" presId="urn:microsoft.com/office/officeart/2008/layout/TitledPictureBlocks"/>
    <dgm:cxn modelId="{0482DA36-D332-46E9-BCC9-4421A14F1BD1}" type="presParOf" srcId="{256F8993-52A9-46CA-A13B-DB12519BE0CB}" destId="{063D8BEF-77F3-453E-8F21-29B6014151F3}" srcOrd="1" destOrd="0" presId="urn:microsoft.com/office/officeart/2008/layout/TitledPictureBlocks"/>
    <dgm:cxn modelId="{5DD8C8D4-D4D9-49F5-AD8F-B9EC849FFACF}" type="presParOf" srcId="{256F8993-52A9-46CA-A13B-DB12519BE0CB}" destId="{2F744341-6B05-44E5-9254-020B89316D64}" srcOrd="2" destOrd="0" presId="urn:microsoft.com/office/officeart/2008/layout/TitledPictureBlocks"/>
    <dgm:cxn modelId="{BBE2BA6A-9E80-40B3-9F78-BE8CB503B47C}" type="presParOf" srcId="{77A02E5A-EDFA-4635-850D-01D5174B375D}" destId="{8C9916DD-1C0F-441F-859A-87E78B312493}" srcOrd="1" destOrd="0" presId="urn:microsoft.com/office/officeart/2008/layout/TitledPictureBlocks"/>
    <dgm:cxn modelId="{0D5504D5-EF78-47F0-9605-4F610AFD532A}" type="presParOf" srcId="{77A02E5A-EDFA-4635-850D-01D5174B375D}" destId="{F4A8A743-E80D-43FA-9E85-6B00EED9F178}" srcOrd="2" destOrd="0" presId="urn:microsoft.com/office/officeart/2008/layout/TitledPictureBlocks"/>
    <dgm:cxn modelId="{B6BF2984-4025-418B-9A80-8BDEA9BD0813}" type="presParOf" srcId="{F4A8A743-E80D-43FA-9E85-6B00EED9F178}" destId="{7A7A0DB5-31AE-4360-A4B5-2E75285367B5}" srcOrd="0" destOrd="0" presId="urn:microsoft.com/office/officeart/2008/layout/TitledPictureBlocks"/>
    <dgm:cxn modelId="{66B32833-80EB-4401-973A-5DE10E55BC1D}" type="presParOf" srcId="{F4A8A743-E80D-43FA-9E85-6B00EED9F178}" destId="{DAADC98F-FA33-4A73-9D0C-EEBC0BC685D0}" srcOrd="1" destOrd="0" presId="urn:microsoft.com/office/officeart/2008/layout/TitledPictureBlocks"/>
    <dgm:cxn modelId="{84BC1EDA-E029-4E25-B023-B560A67A4074}" type="presParOf" srcId="{F4A8A743-E80D-43FA-9E85-6B00EED9F178}" destId="{721038CA-D4DE-41CE-B7A3-13C77EAEF93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4333ED-6739-4AD9-AB01-7674DAC1C30C}" type="doc">
      <dgm:prSet loTypeId="urn:microsoft.com/office/officeart/2005/8/layout/radial2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4CEB9C6-53AD-4D55-AA0E-E7F2D02514D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5953D309-6027-4CD2-A0CF-65137DE4300F}" type="parTrans" cxnId="{C23FCF5B-8FFE-43CB-A801-1453DAB043F2}">
      <dgm:prSet/>
      <dgm:spPr/>
      <dgm:t>
        <a:bodyPr/>
        <a:lstStyle/>
        <a:p>
          <a:endParaRPr lang="zh-TW" altLang="en-US"/>
        </a:p>
      </dgm:t>
    </dgm:pt>
    <dgm:pt modelId="{A371B460-5206-458A-979E-E7289E4F1D86}" type="sibTrans" cxnId="{C23FCF5B-8FFE-43CB-A801-1453DAB043F2}">
      <dgm:prSet/>
      <dgm:spPr/>
      <dgm:t>
        <a:bodyPr/>
        <a:lstStyle/>
        <a:p>
          <a:endParaRPr lang="zh-TW" altLang="en-US"/>
        </a:p>
      </dgm:t>
    </dgm:pt>
    <dgm:pt modelId="{30A4D9C5-8D8C-4C5C-AD09-F4B2DDBAC3CF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18A8BA5-E699-4FCA-A178-784F21F6CF08}" type="parTrans" cxnId="{F58C969A-67A1-4B50-8FFD-C428F5600BE4}">
      <dgm:prSet/>
      <dgm:spPr/>
      <dgm:t>
        <a:bodyPr/>
        <a:lstStyle/>
        <a:p>
          <a:endParaRPr lang="zh-TW" altLang="en-US"/>
        </a:p>
      </dgm:t>
    </dgm:pt>
    <dgm:pt modelId="{240AFB42-12FE-469E-86E9-015DCDFE3BEF}" type="sibTrans" cxnId="{F58C969A-67A1-4B50-8FFD-C428F5600BE4}">
      <dgm:prSet/>
      <dgm:spPr/>
      <dgm:t>
        <a:bodyPr/>
        <a:lstStyle/>
        <a:p>
          <a:endParaRPr lang="zh-TW" altLang="en-US"/>
        </a:p>
      </dgm:t>
    </dgm:pt>
    <dgm:pt modelId="{97304A46-09A8-43AC-83FC-7DF7E21379D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49E6B8D-3408-41CD-A91B-66FE88E758D0}" type="parTrans" cxnId="{76600E6E-1996-43BA-9D33-89165952CF0F}">
      <dgm:prSet/>
      <dgm:spPr/>
      <dgm:t>
        <a:bodyPr/>
        <a:lstStyle/>
        <a:p>
          <a:endParaRPr lang="zh-TW" altLang="en-US"/>
        </a:p>
      </dgm:t>
    </dgm:pt>
    <dgm:pt modelId="{6756F896-C0BD-4106-9958-B5A73A2E1032}" type="sibTrans" cxnId="{76600E6E-1996-43BA-9D33-89165952CF0F}">
      <dgm:prSet/>
      <dgm:spPr/>
      <dgm:t>
        <a:bodyPr/>
        <a:lstStyle/>
        <a:p>
          <a:endParaRPr lang="zh-TW" altLang="en-US"/>
        </a:p>
      </dgm:t>
    </dgm:pt>
    <dgm:pt modelId="{BFC16894-7AB1-4A60-A4D0-4078EA8700D4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E5B612A1-FFB2-47A7-AC85-3E24F41A0940}" type="parTrans" cxnId="{7B7EF77A-4095-48EF-9295-E447C8FC6584}">
      <dgm:prSet/>
      <dgm:spPr/>
      <dgm:t>
        <a:bodyPr/>
        <a:lstStyle/>
        <a:p>
          <a:endParaRPr lang="zh-TW" altLang="en-US"/>
        </a:p>
      </dgm:t>
    </dgm:pt>
    <dgm:pt modelId="{68C5C680-324B-4B09-A773-67477F067594}" type="sibTrans" cxnId="{7B7EF77A-4095-48EF-9295-E447C8FC6584}">
      <dgm:prSet/>
      <dgm:spPr/>
      <dgm:t>
        <a:bodyPr/>
        <a:lstStyle/>
        <a:p>
          <a:endParaRPr lang="zh-TW" altLang="en-US"/>
        </a:p>
      </dgm:t>
    </dgm:pt>
    <dgm:pt modelId="{703A322C-91F3-47F5-9C22-19B8BCD098B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1734876-328F-4274-B067-C21719595220}" type="parTrans" cxnId="{7A7E04DB-12D9-4ED7-BF7D-3AC3FFDEDBC7}">
      <dgm:prSet/>
      <dgm:spPr/>
      <dgm:t>
        <a:bodyPr/>
        <a:lstStyle/>
        <a:p>
          <a:endParaRPr lang="zh-TW" altLang="en-US"/>
        </a:p>
      </dgm:t>
    </dgm:pt>
    <dgm:pt modelId="{D09057C8-051A-4ED8-B330-AF6DB05A7AF8}" type="sibTrans" cxnId="{7A7E04DB-12D9-4ED7-BF7D-3AC3FFDEDBC7}">
      <dgm:prSet/>
      <dgm:spPr/>
      <dgm:t>
        <a:bodyPr/>
        <a:lstStyle/>
        <a:p>
          <a:endParaRPr lang="zh-TW" altLang="en-US"/>
        </a:p>
      </dgm:t>
    </dgm:pt>
    <dgm:pt modelId="{2AC8DEE3-66B2-4569-B386-FB4BE170205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C1EDC82-AE67-41DF-BC61-3E6F6574C54B}" type="parTrans" cxnId="{207F68BC-317A-4E62-9B0B-D9CAE22F2120}">
      <dgm:prSet/>
      <dgm:spPr/>
      <dgm:t>
        <a:bodyPr/>
        <a:lstStyle/>
        <a:p>
          <a:endParaRPr lang="zh-TW" altLang="en-US"/>
        </a:p>
      </dgm:t>
    </dgm:pt>
    <dgm:pt modelId="{BB678E83-93EE-4C20-85C2-23307E398C87}" type="sibTrans" cxnId="{207F68BC-317A-4E62-9B0B-D9CAE22F2120}">
      <dgm:prSet/>
      <dgm:spPr/>
      <dgm:t>
        <a:bodyPr/>
        <a:lstStyle/>
        <a:p>
          <a:endParaRPr lang="zh-TW" altLang="en-US"/>
        </a:p>
      </dgm:t>
    </dgm:pt>
    <dgm:pt modelId="{F164C541-7CA4-48FE-9FBB-00A8E339E254}" type="pres">
      <dgm:prSet presAssocID="{734333ED-6739-4AD9-AB01-7674DAC1C30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09BA019-7AA8-4F87-8EC0-F500F8BE6C8E}" type="pres">
      <dgm:prSet presAssocID="{734333ED-6739-4AD9-AB01-7674DAC1C30C}" presName="cycle" presStyleCnt="0"/>
      <dgm:spPr/>
    </dgm:pt>
    <dgm:pt modelId="{14649DAC-EA1C-4B81-B2A2-550ADFE2870F}" type="pres">
      <dgm:prSet presAssocID="{734333ED-6739-4AD9-AB01-7674DAC1C30C}" presName="centerShape" presStyleCnt="0"/>
      <dgm:spPr/>
    </dgm:pt>
    <dgm:pt modelId="{4DB48958-8050-4977-A1CE-E0B9BD0632C1}" type="pres">
      <dgm:prSet presAssocID="{734333ED-6739-4AD9-AB01-7674DAC1C30C}" presName="connSite" presStyleLbl="node1" presStyleIdx="0" presStyleCnt="3"/>
      <dgm:spPr/>
    </dgm:pt>
    <dgm:pt modelId="{25BD8F7E-3276-45C2-A63C-562676FB0A42}" type="pres">
      <dgm:prSet presAssocID="{734333ED-6739-4AD9-AB01-7674DAC1C30C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20A8EF-2BDE-40D5-A21D-61532FEE257D}" type="pres">
      <dgm:prSet presAssocID="{5953D309-6027-4CD2-A0CF-65137DE4300F}" presName="Name25" presStyleLbl="parChTrans1D1" presStyleIdx="0" presStyleCnt="2"/>
      <dgm:spPr/>
    </dgm:pt>
    <dgm:pt modelId="{F4C459B6-EF66-4992-BBFF-C3C2DDF2DE38}" type="pres">
      <dgm:prSet presAssocID="{D4CEB9C6-53AD-4D55-AA0E-E7F2D02514DB}" presName="node" presStyleCnt="0"/>
      <dgm:spPr/>
    </dgm:pt>
    <dgm:pt modelId="{A139A1ED-792C-4E1B-B563-C42C1EC764DA}" type="pres">
      <dgm:prSet presAssocID="{D4CEB9C6-53AD-4D55-AA0E-E7F2D02514D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941DF6E3-E484-4BAF-846F-528787654F12}" type="pres">
      <dgm:prSet presAssocID="{D4CEB9C6-53AD-4D55-AA0E-E7F2D02514DB}" presName="childNode" presStyleLbl="revTx" presStyleIdx="0" presStyleCnt="2">
        <dgm:presLayoutVars>
          <dgm:bulletEnabled val="1"/>
        </dgm:presLayoutVars>
      </dgm:prSet>
      <dgm:spPr/>
    </dgm:pt>
    <dgm:pt modelId="{3630F6AB-7E9F-4901-8C33-7BAD2E0EE383}" type="pres">
      <dgm:prSet presAssocID="{E5B612A1-FFB2-47A7-AC85-3E24F41A0940}" presName="Name25" presStyleLbl="parChTrans1D1" presStyleIdx="1" presStyleCnt="2"/>
      <dgm:spPr/>
    </dgm:pt>
    <dgm:pt modelId="{6B72AEAC-405F-47E3-9023-1545FCF9B5D5}" type="pres">
      <dgm:prSet presAssocID="{BFC16894-7AB1-4A60-A4D0-4078EA8700D4}" presName="node" presStyleCnt="0"/>
      <dgm:spPr/>
    </dgm:pt>
    <dgm:pt modelId="{BDC94129-9220-41C1-8E3A-1C44FDBD35D2}" type="pres">
      <dgm:prSet presAssocID="{BFC16894-7AB1-4A60-A4D0-4078EA8700D4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B84D80A0-FA46-4B50-A8C2-ED59BFF21E4F}" type="pres">
      <dgm:prSet presAssocID="{BFC16894-7AB1-4A60-A4D0-4078EA8700D4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7F2D7FA-A171-4D48-936B-33F5EA6D94A2}" type="presOf" srcId="{734333ED-6739-4AD9-AB01-7674DAC1C30C}" destId="{F164C541-7CA4-48FE-9FBB-00A8E339E254}" srcOrd="0" destOrd="0" presId="urn:microsoft.com/office/officeart/2005/8/layout/radial2"/>
    <dgm:cxn modelId="{2BA99198-4CD5-410F-A4F0-2D4D20B44F94}" type="presOf" srcId="{2AC8DEE3-66B2-4569-B386-FB4BE1702055}" destId="{B84D80A0-FA46-4B50-A8C2-ED59BFF21E4F}" srcOrd="0" destOrd="1" presId="urn:microsoft.com/office/officeart/2005/8/layout/radial2"/>
    <dgm:cxn modelId="{76600E6E-1996-43BA-9D33-89165952CF0F}" srcId="{D4CEB9C6-53AD-4D55-AA0E-E7F2D02514DB}" destId="{97304A46-09A8-43AC-83FC-7DF7E21379D1}" srcOrd="1" destOrd="0" parTransId="{E49E6B8D-3408-41CD-A91B-66FE88E758D0}" sibTransId="{6756F896-C0BD-4106-9958-B5A73A2E1032}"/>
    <dgm:cxn modelId="{7B7EF77A-4095-48EF-9295-E447C8FC6584}" srcId="{734333ED-6739-4AD9-AB01-7674DAC1C30C}" destId="{BFC16894-7AB1-4A60-A4D0-4078EA8700D4}" srcOrd="1" destOrd="0" parTransId="{E5B612A1-FFB2-47A7-AC85-3E24F41A0940}" sibTransId="{68C5C680-324B-4B09-A773-67477F067594}"/>
    <dgm:cxn modelId="{207F68BC-317A-4E62-9B0B-D9CAE22F2120}" srcId="{BFC16894-7AB1-4A60-A4D0-4078EA8700D4}" destId="{2AC8DEE3-66B2-4569-B386-FB4BE1702055}" srcOrd="1" destOrd="0" parTransId="{4C1EDC82-AE67-41DF-BC61-3E6F6574C54B}" sibTransId="{BB678E83-93EE-4C20-85C2-23307E398C87}"/>
    <dgm:cxn modelId="{7A7E04DB-12D9-4ED7-BF7D-3AC3FFDEDBC7}" srcId="{BFC16894-7AB1-4A60-A4D0-4078EA8700D4}" destId="{703A322C-91F3-47F5-9C22-19B8BCD098B2}" srcOrd="0" destOrd="0" parTransId="{51734876-328F-4274-B067-C21719595220}" sibTransId="{D09057C8-051A-4ED8-B330-AF6DB05A7AF8}"/>
    <dgm:cxn modelId="{A2119818-D1E0-44D3-8E64-524168D5D06D}" type="presOf" srcId="{30A4D9C5-8D8C-4C5C-AD09-F4B2DDBAC3CF}" destId="{941DF6E3-E484-4BAF-846F-528787654F12}" srcOrd="0" destOrd="0" presId="urn:microsoft.com/office/officeart/2005/8/layout/radial2"/>
    <dgm:cxn modelId="{F58C969A-67A1-4B50-8FFD-C428F5600BE4}" srcId="{D4CEB9C6-53AD-4D55-AA0E-E7F2D02514DB}" destId="{30A4D9C5-8D8C-4C5C-AD09-F4B2DDBAC3CF}" srcOrd="0" destOrd="0" parTransId="{218A8BA5-E699-4FCA-A178-784F21F6CF08}" sibTransId="{240AFB42-12FE-469E-86E9-015DCDFE3BEF}"/>
    <dgm:cxn modelId="{391A5004-0CC3-4247-956F-0EB3891325CD}" type="presOf" srcId="{D4CEB9C6-53AD-4D55-AA0E-E7F2D02514DB}" destId="{A139A1ED-792C-4E1B-B563-C42C1EC764DA}" srcOrd="0" destOrd="0" presId="urn:microsoft.com/office/officeart/2005/8/layout/radial2"/>
    <dgm:cxn modelId="{C23FCF5B-8FFE-43CB-A801-1453DAB043F2}" srcId="{734333ED-6739-4AD9-AB01-7674DAC1C30C}" destId="{D4CEB9C6-53AD-4D55-AA0E-E7F2D02514DB}" srcOrd="0" destOrd="0" parTransId="{5953D309-6027-4CD2-A0CF-65137DE4300F}" sibTransId="{A371B460-5206-458A-979E-E7289E4F1D86}"/>
    <dgm:cxn modelId="{A1B6716C-2BD3-48FD-B7A7-3F5594CA6DF9}" type="presOf" srcId="{97304A46-09A8-43AC-83FC-7DF7E21379D1}" destId="{941DF6E3-E484-4BAF-846F-528787654F12}" srcOrd="0" destOrd="1" presId="urn:microsoft.com/office/officeart/2005/8/layout/radial2"/>
    <dgm:cxn modelId="{ED3AEEAD-0A9B-4F36-81F5-620462F73BF6}" type="presOf" srcId="{5953D309-6027-4CD2-A0CF-65137DE4300F}" destId="{FC20A8EF-2BDE-40D5-A21D-61532FEE257D}" srcOrd="0" destOrd="0" presId="urn:microsoft.com/office/officeart/2005/8/layout/radial2"/>
    <dgm:cxn modelId="{2B274392-A526-4F4E-9A92-1B4A8E0909A0}" type="presOf" srcId="{E5B612A1-FFB2-47A7-AC85-3E24F41A0940}" destId="{3630F6AB-7E9F-4901-8C33-7BAD2E0EE383}" srcOrd="0" destOrd="0" presId="urn:microsoft.com/office/officeart/2005/8/layout/radial2"/>
    <dgm:cxn modelId="{905D1D85-660E-4F43-AA50-588F37E9ACF9}" type="presOf" srcId="{703A322C-91F3-47F5-9C22-19B8BCD098B2}" destId="{B84D80A0-FA46-4B50-A8C2-ED59BFF21E4F}" srcOrd="0" destOrd="0" presId="urn:microsoft.com/office/officeart/2005/8/layout/radial2"/>
    <dgm:cxn modelId="{04FCBB87-169D-471A-8019-CEE76E0C39CA}" type="presOf" srcId="{BFC16894-7AB1-4A60-A4D0-4078EA8700D4}" destId="{BDC94129-9220-41C1-8E3A-1C44FDBD35D2}" srcOrd="0" destOrd="0" presId="urn:microsoft.com/office/officeart/2005/8/layout/radial2"/>
    <dgm:cxn modelId="{0EEC89CB-6E07-4EC4-AC3C-E2F1BF262934}" type="presParOf" srcId="{F164C541-7CA4-48FE-9FBB-00A8E339E254}" destId="{D09BA019-7AA8-4F87-8EC0-F500F8BE6C8E}" srcOrd="0" destOrd="0" presId="urn:microsoft.com/office/officeart/2005/8/layout/radial2"/>
    <dgm:cxn modelId="{EAF90B40-EB95-4318-8B63-0FF9AAD3A569}" type="presParOf" srcId="{D09BA019-7AA8-4F87-8EC0-F500F8BE6C8E}" destId="{14649DAC-EA1C-4B81-B2A2-550ADFE2870F}" srcOrd="0" destOrd="0" presId="urn:microsoft.com/office/officeart/2005/8/layout/radial2"/>
    <dgm:cxn modelId="{C54183FA-74D9-417D-B2CF-D822880A13A8}" type="presParOf" srcId="{14649DAC-EA1C-4B81-B2A2-550ADFE2870F}" destId="{4DB48958-8050-4977-A1CE-E0B9BD0632C1}" srcOrd="0" destOrd="0" presId="urn:microsoft.com/office/officeart/2005/8/layout/radial2"/>
    <dgm:cxn modelId="{2A801B05-A5A8-4710-AB4F-F979C711D9BD}" type="presParOf" srcId="{14649DAC-EA1C-4B81-B2A2-550ADFE2870F}" destId="{25BD8F7E-3276-45C2-A63C-562676FB0A42}" srcOrd="1" destOrd="0" presId="urn:microsoft.com/office/officeart/2005/8/layout/radial2"/>
    <dgm:cxn modelId="{935FAE9F-4F3D-422A-BA93-4276ED96DC91}" type="presParOf" srcId="{D09BA019-7AA8-4F87-8EC0-F500F8BE6C8E}" destId="{FC20A8EF-2BDE-40D5-A21D-61532FEE257D}" srcOrd="1" destOrd="0" presId="urn:microsoft.com/office/officeart/2005/8/layout/radial2"/>
    <dgm:cxn modelId="{B54D157C-61A3-4A76-B02B-62348840150B}" type="presParOf" srcId="{D09BA019-7AA8-4F87-8EC0-F500F8BE6C8E}" destId="{F4C459B6-EF66-4992-BBFF-C3C2DDF2DE38}" srcOrd="2" destOrd="0" presId="urn:microsoft.com/office/officeart/2005/8/layout/radial2"/>
    <dgm:cxn modelId="{D019F412-A3D9-48BB-950D-8A2E914A8707}" type="presParOf" srcId="{F4C459B6-EF66-4992-BBFF-C3C2DDF2DE38}" destId="{A139A1ED-792C-4E1B-B563-C42C1EC764DA}" srcOrd="0" destOrd="0" presId="urn:microsoft.com/office/officeart/2005/8/layout/radial2"/>
    <dgm:cxn modelId="{37554302-CF75-460F-8163-76BE305A8847}" type="presParOf" srcId="{F4C459B6-EF66-4992-BBFF-C3C2DDF2DE38}" destId="{941DF6E3-E484-4BAF-846F-528787654F12}" srcOrd="1" destOrd="0" presId="urn:microsoft.com/office/officeart/2005/8/layout/radial2"/>
    <dgm:cxn modelId="{85FFA256-E502-49D3-9627-B501E4A8E8C3}" type="presParOf" srcId="{D09BA019-7AA8-4F87-8EC0-F500F8BE6C8E}" destId="{3630F6AB-7E9F-4901-8C33-7BAD2E0EE383}" srcOrd="3" destOrd="0" presId="urn:microsoft.com/office/officeart/2005/8/layout/radial2"/>
    <dgm:cxn modelId="{76175C6C-4B14-41B7-AB7B-7371F03E407C}" type="presParOf" srcId="{D09BA019-7AA8-4F87-8EC0-F500F8BE6C8E}" destId="{6B72AEAC-405F-47E3-9023-1545FCF9B5D5}" srcOrd="4" destOrd="0" presId="urn:microsoft.com/office/officeart/2005/8/layout/radial2"/>
    <dgm:cxn modelId="{E4E08659-9D56-490E-AA71-95B6E05200B8}" type="presParOf" srcId="{6B72AEAC-405F-47E3-9023-1545FCF9B5D5}" destId="{BDC94129-9220-41C1-8E3A-1C44FDBD35D2}" srcOrd="0" destOrd="0" presId="urn:microsoft.com/office/officeart/2005/8/layout/radial2"/>
    <dgm:cxn modelId="{F6673BAE-AAB9-4867-B11A-9DA788CBBDF5}" type="presParOf" srcId="{6B72AEAC-405F-47E3-9023-1545FCF9B5D5}" destId="{B84D80A0-FA46-4B50-A8C2-ED59BFF21E4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DB4A4-CE86-44AA-AFBD-A56C6AA3ED7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52000">
              <a:srgbClr val="C08BF5"/>
            </a:gs>
            <a:gs pos="100000">
              <a:srgbClr val="F892F1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4B9D5ED-3CD3-4EF0-A94C-508235C9677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C3749B1-68AC-46AE-84C0-791D67E9E93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86FA9C"/>
            </a:gs>
            <a:gs pos="54000">
              <a:srgbClr val="9891F9"/>
            </a:gs>
            <a:gs pos="100000">
              <a:srgbClr val="F892F1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ADD6AD1D-C586-4D3C-BAAA-6C3BD9DAB94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A5E617B-6C9E-4F06-84B0-B5208414F9D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50000">
              <a:srgbClr val="F892F1"/>
            </a:gs>
            <a:gs pos="100000">
              <a:srgbClr val="A3DAE7"/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9B65799-3C25-42CB-A60C-3F6069F532EB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5174016-6632-434E-ADFE-96E6F8DDF857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B000023-06DD-4064-9CE0-FF0638372F6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A351FD2-DF0F-458A-8896-6087B7302CF8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rgbClr val="F892F1"/>
            </a:gs>
            <a:gs pos="85321">
              <a:srgbClr val="A3DAE7"/>
            </a:gs>
            <a:gs pos="44000">
              <a:srgbClr val="C08BF5"/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3D8BEF-77F3-453E-8F21-29B6014151F3}">
      <dsp:nvSpPr>
        <dsp:cNvPr id="0" name=""/>
        <dsp:cNvSpPr/>
      </dsp:nvSpPr>
      <dsp:spPr>
        <a:xfrm>
          <a:off x="6" y="1252733"/>
          <a:ext cx="2758938" cy="257278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F744341-6B05-44E5-9254-020B89316D64}">
      <dsp:nvSpPr>
        <dsp:cNvPr id="0" name=""/>
        <dsp:cNvSpPr/>
      </dsp:nvSpPr>
      <dsp:spPr>
        <a:xfrm>
          <a:off x="2386609" y="1756792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426420" y="1796603"/>
        <a:ext cx="1279639" cy="1335100"/>
      </dsp:txXfrm>
    </dsp:sp>
    <dsp:sp modelId="{84F7A01F-34EF-4591-8A5E-04B57A5E8C7F}">
      <dsp:nvSpPr>
        <dsp:cNvPr id="0" name=""/>
        <dsp:cNvSpPr/>
      </dsp:nvSpPr>
      <dsp:spPr>
        <a:xfrm>
          <a:off x="5925" y="781030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781030"/>
        <a:ext cx="2866518" cy="418227"/>
      </dsp:txXfrm>
    </dsp:sp>
    <dsp:sp modelId="{DAADC98F-FA33-4A73-9D0C-EEBC0BC685D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21038CA-D4DE-41CE-B7A3-13C77EAEF93A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7A7A0DB5-31AE-4360-A4B5-2E75285367B5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30F6AB-7E9F-4901-8C33-7BAD2E0EE38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0A8EF-2BDE-40D5-A21D-61532FEE257D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D8F7E-3276-45C2-A63C-562676FB0A4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139A1ED-792C-4E1B-B563-C42C1EC764D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941DF6E3-E484-4BAF-846F-528787654F12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BDC94129-9220-41C1-8E3A-1C44FDBD35D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84D80A0-FA46-4B50-A8C2-ED59BFF21E4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74500">
              <a:srgbClr val="B098F2"/>
            </a:gs>
            <a:gs pos="54000">
              <a:srgbClr val="F892F1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A3DAE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B098F2"/>
            </a:gs>
            <a:gs pos="56000">
              <a:srgbClr val="F892F1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A3DAE7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dirty="0"/>
              <a:t>按一下以編輯母片文字</a:t>
            </a:r>
            <a:r>
              <a:rPr lang="zh-TW" altLang="en-US" dirty="0" smtClean="0"/>
              <a:t>樣式按一下以編輯母片標題樣式</a:t>
            </a:r>
          </a:p>
          <a:p>
            <a:pPr lvl="0"/>
            <a:endParaRPr lang="zh-TW" altLang="en-US" dirty="0"/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36676"/>
            <a:ext cx="619268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2339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7738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3190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2022-11-28T03:05:02Z</dcterms:modified>
</cp:coreProperties>
</file>