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66FF"/>
    <a:srgbClr val="FFCC99"/>
    <a:srgbClr val="000000"/>
    <a:srgbClr val="663300"/>
    <a:srgbClr val="3399FF"/>
    <a:srgbClr val="00CC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5B15D8-1719-4237-8EB9-E13B78554271}" type="doc">
      <dgm:prSet loTypeId="urn:microsoft.com/office/officeart/2005/8/layout/hList7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EF4583D-8CED-43D0-96B7-22813CD646C8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0068AD58-30D7-44E5-B683-AEEB2814E4CA}" type="parTrans" cxnId="{F9FBC6BA-E381-4E7A-9F01-F9421CDD0492}">
      <dgm:prSet/>
      <dgm:spPr/>
      <dgm:t>
        <a:bodyPr/>
        <a:lstStyle/>
        <a:p>
          <a:endParaRPr lang="zh-TW" altLang="en-US"/>
        </a:p>
      </dgm:t>
    </dgm:pt>
    <dgm:pt modelId="{C6FD03BA-B06D-46A0-BABD-7D2AF7D6B738}" type="sibTrans" cxnId="{F9FBC6BA-E381-4E7A-9F01-F9421CDD0492}">
      <dgm:prSet/>
      <dgm:spPr/>
      <dgm:t>
        <a:bodyPr/>
        <a:lstStyle/>
        <a:p>
          <a:endParaRPr lang="zh-TW" altLang="en-US"/>
        </a:p>
      </dgm:t>
    </dgm:pt>
    <dgm:pt modelId="{C3704A8C-A7FD-4915-944A-7CE8ADF71CC7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2C21FE6B-94BE-4CCE-B6FC-5E2F6A10000E}" type="parTrans" cxnId="{667D5481-8443-4857-8E1E-7BD887313108}">
      <dgm:prSet/>
      <dgm:spPr/>
      <dgm:t>
        <a:bodyPr/>
        <a:lstStyle/>
        <a:p>
          <a:endParaRPr lang="zh-TW" altLang="en-US"/>
        </a:p>
      </dgm:t>
    </dgm:pt>
    <dgm:pt modelId="{60713687-9002-47A1-966F-E4305B8C22DA}" type="sibTrans" cxnId="{667D5481-8443-4857-8E1E-7BD887313108}">
      <dgm:prSet/>
      <dgm:spPr/>
      <dgm:t>
        <a:bodyPr/>
        <a:lstStyle/>
        <a:p>
          <a:endParaRPr lang="zh-TW" altLang="en-US"/>
        </a:p>
      </dgm:t>
    </dgm:pt>
    <dgm:pt modelId="{965AADC3-DDFF-46DC-AB22-9541B5ABC964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2CCF3365-1C80-4446-B3FC-095148D979A2}" type="parTrans" cxnId="{4F0885DE-F764-46B0-A438-326AEB550BC4}">
      <dgm:prSet/>
      <dgm:spPr/>
      <dgm:t>
        <a:bodyPr/>
        <a:lstStyle/>
        <a:p>
          <a:endParaRPr lang="zh-TW" altLang="en-US"/>
        </a:p>
      </dgm:t>
    </dgm:pt>
    <dgm:pt modelId="{1B937B6F-813C-40A8-99A0-E81640532D52}" type="sibTrans" cxnId="{4F0885DE-F764-46B0-A438-326AEB550BC4}">
      <dgm:prSet/>
      <dgm:spPr/>
      <dgm:t>
        <a:bodyPr/>
        <a:lstStyle/>
        <a:p>
          <a:endParaRPr lang="zh-TW" altLang="en-US"/>
        </a:p>
      </dgm:t>
    </dgm:pt>
    <dgm:pt modelId="{319C4055-1920-45B7-BC91-C742BC71C0DA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973AC1D5-445F-4617-8FDC-40961BB1E81F}" type="parTrans" cxnId="{2D126D45-FB72-4ED2-9651-3AE3425BFA41}">
      <dgm:prSet/>
      <dgm:spPr/>
      <dgm:t>
        <a:bodyPr/>
        <a:lstStyle/>
        <a:p>
          <a:endParaRPr lang="zh-TW" altLang="en-US"/>
        </a:p>
      </dgm:t>
    </dgm:pt>
    <dgm:pt modelId="{1C0EA063-293C-4E49-91D6-B0DC4FA11434}" type="sibTrans" cxnId="{2D126D45-FB72-4ED2-9651-3AE3425BFA41}">
      <dgm:prSet/>
      <dgm:spPr/>
      <dgm:t>
        <a:bodyPr/>
        <a:lstStyle/>
        <a:p>
          <a:endParaRPr lang="zh-TW" altLang="en-US"/>
        </a:p>
      </dgm:t>
    </dgm:pt>
    <dgm:pt modelId="{C515A36C-09C3-47C8-B3AE-13F1DC5CC542}" type="pres">
      <dgm:prSet presAssocID="{5C5B15D8-1719-4237-8EB9-E13B7855427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4501E87-C88E-4038-A4CD-DD2B039A833F}" type="pres">
      <dgm:prSet presAssocID="{5C5B15D8-1719-4237-8EB9-E13B78554271}" presName="fgShape" presStyleLbl="fgShp" presStyleIdx="0" presStyleCnt="1"/>
      <dgm:spPr/>
    </dgm:pt>
    <dgm:pt modelId="{FB5A7A35-8E01-496E-B1E5-60A4BE3B9A4C}" type="pres">
      <dgm:prSet presAssocID="{5C5B15D8-1719-4237-8EB9-E13B78554271}" presName="linComp" presStyleCnt="0"/>
      <dgm:spPr/>
    </dgm:pt>
    <dgm:pt modelId="{E786FC6E-A3BF-4993-8991-2FEFFDF46A49}" type="pres">
      <dgm:prSet presAssocID="{2EF4583D-8CED-43D0-96B7-22813CD646C8}" presName="compNode" presStyleCnt="0"/>
      <dgm:spPr/>
    </dgm:pt>
    <dgm:pt modelId="{27088BDC-7D90-4297-A2E1-CF0F2D68AE66}" type="pres">
      <dgm:prSet presAssocID="{2EF4583D-8CED-43D0-96B7-22813CD646C8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38286C97-45DC-4A62-86F3-07DD60BDACDE}" type="pres">
      <dgm:prSet presAssocID="{2EF4583D-8CED-43D0-96B7-22813CD646C8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75F6B3-96FC-483D-B8E6-B0D8DB7A5D88}" type="pres">
      <dgm:prSet presAssocID="{2EF4583D-8CED-43D0-96B7-22813CD646C8}" presName="invisiNode" presStyleLbl="node1" presStyleIdx="0" presStyleCnt="4"/>
      <dgm:spPr/>
    </dgm:pt>
    <dgm:pt modelId="{46317274-A2AC-4915-80FD-14C9BD16F5E3}" type="pres">
      <dgm:prSet presAssocID="{2EF4583D-8CED-43D0-96B7-22813CD646C8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254DC03-7650-467B-8DAC-754FDD05DC9E}" type="pres">
      <dgm:prSet presAssocID="{C6FD03BA-B06D-46A0-BABD-7D2AF7D6B73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4DA6799-5FA0-46D1-9CE5-DE387731586C}" type="pres">
      <dgm:prSet presAssocID="{C3704A8C-A7FD-4915-944A-7CE8ADF71CC7}" presName="compNode" presStyleCnt="0"/>
      <dgm:spPr/>
    </dgm:pt>
    <dgm:pt modelId="{FD6D9CEC-B64F-4833-A0D4-35C014438853}" type="pres">
      <dgm:prSet presAssocID="{C3704A8C-A7FD-4915-944A-7CE8ADF71CC7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6BBFE404-D1AE-477C-B1A8-1027A36315C2}" type="pres">
      <dgm:prSet presAssocID="{C3704A8C-A7FD-4915-944A-7CE8ADF71CC7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7CEFFC-F741-40E9-888D-10D1F2558C37}" type="pres">
      <dgm:prSet presAssocID="{C3704A8C-A7FD-4915-944A-7CE8ADF71CC7}" presName="invisiNode" presStyleLbl="node1" presStyleIdx="1" presStyleCnt="4"/>
      <dgm:spPr/>
    </dgm:pt>
    <dgm:pt modelId="{667237EA-E4DA-4625-8390-4F6290C4441D}" type="pres">
      <dgm:prSet presAssocID="{C3704A8C-A7FD-4915-944A-7CE8ADF71CC7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051169B-CDF7-4160-A0CD-5D26A265363C}" type="pres">
      <dgm:prSet presAssocID="{60713687-9002-47A1-966F-E4305B8C22D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0811932-7C74-4CE0-A900-A350F7278615}" type="pres">
      <dgm:prSet presAssocID="{965AADC3-DDFF-46DC-AB22-9541B5ABC964}" presName="compNode" presStyleCnt="0"/>
      <dgm:spPr/>
    </dgm:pt>
    <dgm:pt modelId="{9F05A584-C9D0-4B44-8E78-7EA7075EBEC6}" type="pres">
      <dgm:prSet presAssocID="{965AADC3-DDFF-46DC-AB22-9541B5ABC964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84EA06DC-AA37-4EE2-AF66-50F79593E10A}" type="pres">
      <dgm:prSet presAssocID="{965AADC3-DDFF-46DC-AB22-9541B5ABC964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667A4FC-A79A-47FB-9618-E63476F35D95}" type="pres">
      <dgm:prSet presAssocID="{965AADC3-DDFF-46DC-AB22-9541B5ABC964}" presName="invisiNode" presStyleLbl="node1" presStyleIdx="2" presStyleCnt="4"/>
      <dgm:spPr/>
    </dgm:pt>
    <dgm:pt modelId="{3CEFDAA6-4EED-410E-95EF-BBCAA8BA591A}" type="pres">
      <dgm:prSet presAssocID="{965AADC3-DDFF-46DC-AB22-9541B5ABC964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36A1A7E-D2A2-4EFC-8BB4-15AB5352B457}" type="pres">
      <dgm:prSet presAssocID="{1B937B6F-813C-40A8-99A0-E81640532D5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3421015-DE8E-4103-9980-C362BBDF2F37}" type="pres">
      <dgm:prSet presAssocID="{319C4055-1920-45B7-BC91-C742BC71C0DA}" presName="compNode" presStyleCnt="0"/>
      <dgm:spPr/>
    </dgm:pt>
    <dgm:pt modelId="{24051283-7168-45DF-B272-1DC14D49203D}" type="pres">
      <dgm:prSet presAssocID="{319C4055-1920-45B7-BC91-C742BC71C0DA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A1C63240-0148-4F94-90EB-49F8533993D8}" type="pres">
      <dgm:prSet presAssocID="{319C4055-1920-45B7-BC91-C742BC71C0DA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48CD84E-7D21-4A1E-96D2-23AF6D862D3B}" type="pres">
      <dgm:prSet presAssocID="{319C4055-1920-45B7-BC91-C742BC71C0DA}" presName="invisiNode" presStyleLbl="node1" presStyleIdx="3" presStyleCnt="4"/>
      <dgm:spPr/>
    </dgm:pt>
    <dgm:pt modelId="{41AA14E6-B962-4751-A4EF-B58FE4086B68}" type="pres">
      <dgm:prSet presAssocID="{319C4055-1920-45B7-BC91-C742BC71C0DA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D663DE7F-D4A1-46E9-BCAF-3F723F674B7E}" type="presOf" srcId="{C3704A8C-A7FD-4915-944A-7CE8ADF71CC7}" destId="{FD6D9CEC-B64F-4833-A0D4-35C014438853}" srcOrd="0" destOrd="0" presId="urn:microsoft.com/office/officeart/2005/8/layout/hList7"/>
    <dgm:cxn modelId="{4F0885DE-F764-46B0-A438-326AEB550BC4}" srcId="{5C5B15D8-1719-4237-8EB9-E13B78554271}" destId="{965AADC3-DDFF-46DC-AB22-9541B5ABC964}" srcOrd="2" destOrd="0" parTransId="{2CCF3365-1C80-4446-B3FC-095148D979A2}" sibTransId="{1B937B6F-813C-40A8-99A0-E81640532D52}"/>
    <dgm:cxn modelId="{68725449-68E5-4C46-956A-E93C1C127C94}" type="presOf" srcId="{965AADC3-DDFF-46DC-AB22-9541B5ABC964}" destId="{9F05A584-C9D0-4B44-8E78-7EA7075EBEC6}" srcOrd="0" destOrd="0" presId="urn:microsoft.com/office/officeart/2005/8/layout/hList7"/>
    <dgm:cxn modelId="{4669DC42-ECCA-4EBD-AA51-EEF9EC63CC58}" type="presOf" srcId="{2EF4583D-8CED-43D0-96B7-22813CD646C8}" destId="{27088BDC-7D90-4297-A2E1-CF0F2D68AE66}" srcOrd="0" destOrd="0" presId="urn:microsoft.com/office/officeart/2005/8/layout/hList7"/>
    <dgm:cxn modelId="{F9FBC6BA-E381-4E7A-9F01-F9421CDD0492}" srcId="{5C5B15D8-1719-4237-8EB9-E13B78554271}" destId="{2EF4583D-8CED-43D0-96B7-22813CD646C8}" srcOrd="0" destOrd="0" parTransId="{0068AD58-30D7-44E5-B683-AEEB2814E4CA}" sibTransId="{C6FD03BA-B06D-46A0-BABD-7D2AF7D6B738}"/>
    <dgm:cxn modelId="{96680D82-5179-4100-BE99-88ACB2E8AF9C}" type="presOf" srcId="{2EF4583D-8CED-43D0-96B7-22813CD646C8}" destId="{38286C97-45DC-4A62-86F3-07DD60BDACDE}" srcOrd="1" destOrd="0" presId="urn:microsoft.com/office/officeart/2005/8/layout/hList7"/>
    <dgm:cxn modelId="{BF7E0CF0-B71C-482C-9A4A-C8253807198D}" type="presOf" srcId="{319C4055-1920-45B7-BC91-C742BC71C0DA}" destId="{24051283-7168-45DF-B272-1DC14D49203D}" srcOrd="0" destOrd="0" presId="urn:microsoft.com/office/officeart/2005/8/layout/hList7"/>
    <dgm:cxn modelId="{048F64C1-0CED-4709-A4EF-00915372E3B1}" type="presOf" srcId="{5C5B15D8-1719-4237-8EB9-E13B78554271}" destId="{C515A36C-09C3-47C8-B3AE-13F1DC5CC542}" srcOrd="0" destOrd="0" presId="urn:microsoft.com/office/officeart/2005/8/layout/hList7"/>
    <dgm:cxn modelId="{0898B6E2-7008-43E6-AC92-D9DCA848A100}" type="presOf" srcId="{60713687-9002-47A1-966F-E4305B8C22DA}" destId="{E051169B-CDF7-4160-A0CD-5D26A265363C}" srcOrd="0" destOrd="0" presId="urn:microsoft.com/office/officeart/2005/8/layout/hList7"/>
    <dgm:cxn modelId="{667D5481-8443-4857-8E1E-7BD887313108}" srcId="{5C5B15D8-1719-4237-8EB9-E13B78554271}" destId="{C3704A8C-A7FD-4915-944A-7CE8ADF71CC7}" srcOrd="1" destOrd="0" parTransId="{2C21FE6B-94BE-4CCE-B6FC-5E2F6A10000E}" sibTransId="{60713687-9002-47A1-966F-E4305B8C22DA}"/>
    <dgm:cxn modelId="{E358427D-2A22-40AB-B95B-7B7EDD195CA5}" type="presOf" srcId="{965AADC3-DDFF-46DC-AB22-9541B5ABC964}" destId="{84EA06DC-AA37-4EE2-AF66-50F79593E10A}" srcOrd="1" destOrd="0" presId="urn:microsoft.com/office/officeart/2005/8/layout/hList7"/>
    <dgm:cxn modelId="{2D126D45-FB72-4ED2-9651-3AE3425BFA41}" srcId="{5C5B15D8-1719-4237-8EB9-E13B78554271}" destId="{319C4055-1920-45B7-BC91-C742BC71C0DA}" srcOrd="3" destOrd="0" parTransId="{973AC1D5-445F-4617-8FDC-40961BB1E81F}" sibTransId="{1C0EA063-293C-4E49-91D6-B0DC4FA11434}"/>
    <dgm:cxn modelId="{409994C0-77B9-410D-9D6E-AFC32660740E}" type="presOf" srcId="{1B937B6F-813C-40A8-99A0-E81640532D52}" destId="{336A1A7E-D2A2-4EFC-8BB4-15AB5352B457}" srcOrd="0" destOrd="0" presId="urn:microsoft.com/office/officeart/2005/8/layout/hList7"/>
    <dgm:cxn modelId="{57FBC0A0-4812-44C8-8AEC-E40F42B42ED2}" type="presOf" srcId="{C6FD03BA-B06D-46A0-BABD-7D2AF7D6B738}" destId="{9254DC03-7650-467B-8DAC-754FDD05DC9E}" srcOrd="0" destOrd="0" presId="urn:microsoft.com/office/officeart/2005/8/layout/hList7"/>
    <dgm:cxn modelId="{BF42C8F4-F269-4003-8DF1-1AC08AD91161}" type="presOf" srcId="{C3704A8C-A7FD-4915-944A-7CE8ADF71CC7}" destId="{6BBFE404-D1AE-477C-B1A8-1027A36315C2}" srcOrd="1" destOrd="0" presId="urn:microsoft.com/office/officeart/2005/8/layout/hList7"/>
    <dgm:cxn modelId="{D4ED04EF-FDCF-404D-873B-8CB8B941DDA4}" type="presOf" srcId="{319C4055-1920-45B7-BC91-C742BC71C0DA}" destId="{A1C63240-0148-4F94-90EB-49F8533993D8}" srcOrd="1" destOrd="0" presId="urn:microsoft.com/office/officeart/2005/8/layout/hList7"/>
    <dgm:cxn modelId="{D9E73384-96F1-48F0-BCED-42AAB3B058C8}" type="presParOf" srcId="{C515A36C-09C3-47C8-B3AE-13F1DC5CC542}" destId="{54501E87-C88E-4038-A4CD-DD2B039A833F}" srcOrd="0" destOrd="0" presId="urn:microsoft.com/office/officeart/2005/8/layout/hList7"/>
    <dgm:cxn modelId="{EEBBC166-D8FB-4DD8-994C-5CD622ACBB45}" type="presParOf" srcId="{C515A36C-09C3-47C8-B3AE-13F1DC5CC542}" destId="{FB5A7A35-8E01-496E-B1E5-60A4BE3B9A4C}" srcOrd="1" destOrd="0" presId="urn:microsoft.com/office/officeart/2005/8/layout/hList7"/>
    <dgm:cxn modelId="{223712B7-025D-41FD-AB4D-C290070C193F}" type="presParOf" srcId="{FB5A7A35-8E01-496E-B1E5-60A4BE3B9A4C}" destId="{E786FC6E-A3BF-4993-8991-2FEFFDF46A49}" srcOrd="0" destOrd="0" presId="urn:microsoft.com/office/officeart/2005/8/layout/hList7"/>
    <dgm:cxn modelId="{38A7BF91-A119-4E8A-ACE3-3A1D9D4C0424}" type="presParOf" srcId="{E786FC6E-A3BF-4993-8991-2FEFFDF46A49}" destId="{27088BDC-7D90-4297-A2E1-CF0F2D68AE66}" srcOrd="0" destOrd="0" presId="urn:microsoft.com/office/officeart/2005/8/layout/hList7"/>
    <dgm:cxn modelId="{DDC85220-C76D-4724-8AE2-C63054AAE006}" type="presParOf" srcId="{E786FC6E-A3BF-4993-8991-2FEFFDF46A49}" destId="{38286C97-45DC-4A62-86F3-07DD60BDACDE}" srcOrd="1" destOrd="0" presId="urn:microsoft.com/office/officeart/2005/8/layout/hList7"/>
    <dgm:cxn modelId="{0045866D-2686-4E5C-BD5D-BCB093E34928}" type="presParOf" srcId="{E786FC6E-A3BF-4993-8991-2FEFFDF46A49}" destId="{ED75F6B3-96FC-483D-B8E6-B0D8DB7A5D88}" srcOrd="2" destOrd="0" presId="urn:microsoft.com/office/officeart/2005/8/layout/hList7"/>
    <dgm:cxn modelId="{42CD9450-0F2A-4B09-8C70-7C3A42048D93}" type="presParOf" srcId="{E786FC6E-A3BF-4993-8991-2FEFFDF46A49}" destId="{46317274-A2AC-4915-80FD-14C9BD16F5E3}" srcOrd="3" destOrd="0" presId="urn:microsoft.com/office/officeart/2005/8/layout/hList7"/>
    <dgm:cxn modelId="{8214600C-A51B-4102-9E64-7777B3644D63}" type="presParOf" srcId="{FB5A7A35-8E01-496E-B1E5-60A4BE3B9A4C}" destId="{9254DC03-7650-467B-8DAC-754FDD05DC9E}" srcOrd="1" destOrd="0" presId="urn:microsoft.com/office/officeart/2005/8/layout/hList7"/>
    <dgm:cxn modelId="{DA48062B-74EB-4C43-9548-670446174503}" type="presParOf" srcId="{FB5A7A35-8E01-496E-B1E5-60A4BE3B9A4C}" destId="{A4DA6799-5FA0-46D1-9CE5-DE387731586C}" srcOrd="2" destOrd="0" presId="urn:microsoft.com/office/officeart/2005/8/layout/hList7"/>
    <dgm:cxn modelId="{CDD1BE93-7390-4DB3-A998-93D68C302FD0}" type="presParOf" srcId="{A4DA6799-5FA0-46D1-9CE5-DE387731586C}" destId="{FD6D9CEC-B64F-4833-A0D4-35C014438853}" srcOrd="0" destOrd="0" presId="urn:microsoft.com/office/officeart/2005/8/layout/hList7"/>
    <dgm:cxn modelId="{3E22444D-F971-4305-95A9-C1EFEF8B5BB3}" type="presParOf" srcId="{A4DA6799-5FA0-46D1-9CE5-DE387731586C}" destId="{6BBFE404-D1AE-477C-B1A8-1027A36315C2}" srcOrd="1" destOrd="0" presId="urn:microsoft.com/office/officeart/2005/8/layout/hList7"/>
    <dgm:cxn modelId="{92B3975D-1513-44F3-977E-F1C8EDD55EEB}" type="presParOf" srcId="{A4DA6799-5FA0-46D1-9CE5-DE387731586C}" destId="{6E7CEFFC-F741-40E9-888D-10D1F2558C37}" srcOrd="2" destOrd="0" presId="urn:microsoft.com/office/officeart/2005/8/layout/hList7"/>
    <dgm:cxn modelId="{99F01E90-B4D0-4145-907F-C873D1B92B9E}" type="presParOf" srcId="{A4DA6799-5FA0-46D1-9CE5-DE387731586C}" destId="{667237EA-E4DA-4625-8390-4F6290C4441D}" srcOrd="3" destOrd="0" presId="urn:microsoft.com/office/officeart/2005/8/layout/hList7"/>
    <dgm:cxn modelId="{DCBFCB6B-C1E5-438F-B04D-4F18C226E9EB}" type="presParOf" srcId="{FB5A7A35-8E01-496E-B1E5-60A4BE3B9A4C}" destId="{E051169B-CDF7-4160-A0CD-5D26A265363C}" srcOrd="3" destOrd="0" presId="urn:microsoft.com/office/officeart/2005/8/layout/hList7"/>
    <dgm:cxn modelId="{E5AB4E6B-193A-442E-8BFE-8D6E85E99867}" type="presParOf" srcId="{FB5A7A35-8E01-496E-B1E5-60A4BE3B9A4C}" destId="{80811932-7C74-4CE0-A900-A350F7278615}" srcOrd="4" destOrd="0" presId="urn:microsoft.com/office/officeart/2005/8/layout/hList7"/>
    <dgm:cxn modelId="{91F51784-8564-4F34-BBF3-A3F7893A7F28}" type="presParOf" srcId="{80811932-7C74-4CE0-A900-A350F7278615}" destId="{9F05A584-C9D0-4B44-8E78-7EA7075EBEC6}" srcOrd="0" destOrd="0" presId="urn:microsoft.com/office/officeart/2005/8/layout/hList7"/>
    <dgm:cxn modelId="{266D2DA3-EE85-4D64-ABB2-6590FF16228E}" type="presParOf" srcId="{80811932-7C74-4CE0-A900-A350F7278615}" destId="{84EA06DC-AA37-4EE2-AF66-50F79593E10A}" srcOrd="1" destOrd="0" presId="urn:microsoft.com/office/officeart/2005/8/layout/hList7"/>
    <dgm:cxn modelId="{C989247C-EA02-4DB3-8342-6AD2D2258664}" type="presParOf" srcId="{80811932-7C74-4CE0-A900-A350F7278615}" destId="{8667A4FC-A79A-47FB-9618-E63476F35D95}" srcOrd="2" destOrd="0" presId="urn:microsoft.com/office/officeart/2005/8/layout/hList7"/>
    <dgm:cxn modelId="{E71A24ED-E570-403B-873B-E493E566191D}" type="presParOf" srcId="{80811932-7C74-4CE0-A900-A350F7278615}" destId="{3CEFDAA6-4EED-410E-95EF-BBCAA8BA591A}" srcOrd="3" destOrd="0" presId="urn:microsoft.com/office/officeart/2005/8/layout/hList7"/>
    <dgm:cxn modelId="{B5B359C6-7A51-498D-BB2B-423253EA4AFA}" type="presParOf" srcId="{FB5A7A35-8E01-496E-B1E5-60A4BE3B9A4C}" destId="{336A1A7E-D2A2-4EFC-8BB4-15AB5352B457}" srcOrd="5" destOrd="0" presId="urn:microsoft.com/office/officeart/2005/8/layout/hList7"/>
    <dgm:cxn modelId="{1442E54F-ECA5-4D1F-B3EC-A830501A975D}" type="presParOf" srcId="{FB5A7A35-8E01-496E-B1E5-60A4BE3B9A4C}" destId="{C3421015-DE8E-4103-9980-C362BBDF2F37}" srcOrd="6" destOrd="0" presId="urn:microsoft.com/office/officeart/2005/8/layout/hList7"/>
    <dgm:cxn modelId="{B28ECE26-2812-45A0-83D4-B2A03C0D3CCB}" type="presParOf" srcId="{C3421015-DE8E-4103-9980-C362BBDF2F37}" destId="{24051283-7168-45DF-B272-1DC14D49203D}" srcOrd="0" destOrd="0" presId="urn:microsoft.com/office/officeart/2005/8/layout/hList7"/>
    <dgm:cxn modelId="{79C48439-09B8-4E2C-83BD-9C94A2CD8F81}" type="presParOf" srcId="{C3421015-DE8E-4103-9980-C362BBDF2F37}" destId="{A1C63240-0148-4F94-90EB-49F8533993D8}" srcOrd="1" destOrd="0" presId="urn:microsoft.com/office/officeart/2005/8/layout/hList7"/>
    <dgm:cxn modelId="{BC87E7F1-9E86-4B01-8E0A-527BF72EF6B1}" type="presParOf" srcId="{C3421015-DE8E-4103-9980-C362BBDF2F37}" destId="{F48CD84E-7D21-4A1E-96D2-23AF6D862D3B}" srcOrd="2" destOrd="0" presId="urn:microsoft.com/office/officeart/2005/8/layout/hList7"/>
    <dgm:cxn modelId="{3D82690D-7A16-4692-A90A-17118CA66883}" type="presParOf" srcId="{C3421015-DE8E-4103-9980-C362BBDF2F37}" destId="{41AA14E6-B962-4751-A4EF-B58FE4086B6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1B3844-129F-4737-A59F-25FBA09AAF4F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E8BC6081-E9CA-4A94-BC93-171AA333F66E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32C7C58F-9325-456A-9DC3-F28C43CCDE3D}" type="parTrans" cxnId="{6C909281-4624-45E6-98D0-4FDC522D3E90}">
      <dgm:prSet/>
      <dgm:spPr/>
      <dgm:t>
        <a:bodyPr/>
        <a:lstStyle/>
        <a:p>
          <a:endParaRPr lang="zh-TW" altLang="en-US"/>
        </a:p>
      </dgm:t>
    </dgm:pt>
    <dgm:pt modelId="{FB14EFC2-6F2D-4B7B-9F83-FDC648E985E7}" type="sibTrans" cxnId="{6C909281-4624-45E6-98D0-4FDC522D3E90}">
      <dgm:prSet/>
      <dgm:spPr/>
      <dgm:t>
        <a:bodyPr/>
        <a:lstStyle/>
        <a:p>
          <a:endParaRPr lang="zh-TW" altLang="en-US"/>
        </a:p>
      </dgm:t>
    </dgm:pt>
    <dgm:pt modelId="{A7BA8DB3-D0B7-48E8-A7FC-C1CE24795FB4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3C280D25-CFBC-4752-814C-F6F00CD722D2}" type="parTrans" cxnId="{DDB99B09-3C9F-4007-AE51-2CC96D668DE0}">
      <dgm:prSet/>
      <dgm:spPr/>
      <dgm:t>
        <a:bodyPr/>
        <a:lstStyle/>
        <a:p>
          <a:endParaRPr lang="zh-TW" altLang="en-US"/>
        </a:p>
      </dgm:t>
    </dgm:pt>
    <dgm:pt modelId="{B8E7C76B-F54F-4C7B-A2B2-E78DB187CB41}" type="sibTrans" cxnId="{DDB99B09-3C9F-4007-AE51-2CC96D668DE0}">
      <dgm:prSet/>
      <dgm:spPr/>
      <dgm:t>
        <a:bodyPr/>
        <a:lstStyle/>
        <a:p>
          <a:endParaRPr lang="zh-TW" altLang="en-US"/>
        </a:p>
      </dgm:t>
    </dgm:pt>
    <dgm:pt modelId="{9B15666A-7890-41C3-B75A-37318D50035C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4668BCA1-890E-4C85-A53D-5A563802008F}" type="parTrans" cxnId="{8B8794E5-2770-4FCB-B55F-F0E92233CBE1}">
      <dgm:prSet/>
      <dgm:spPr/>
      <dgm:t>
        <a:bodyPr/>
        <a:lstStyle/>
        <a:p>
          <a:endParaRPr lang="zh-TW" altLang="en-US"/>
        </a:p>
      </dgm:t>
    </dgm:pt>
    <dgm:pt modelId="{3D4B2C5A-3623-4C30-9EFC-D6FFC7BD6F9B}" type="sibTrans" cxnId="{8B8794E5-2770-4FCB-B55F-F0E92233CBE1}">
      <dgm:prSet/>
      <dgm:spPr/>
      <dgm:t>
        <a:bodyPr/>
        <a:lstStyle/>
        <a:p>
          <a:endParaRPr lang="zh-TW" altLang="en-US"/>
        </a:p>
      </dgm:t>
    </dgm:pt>
    <dgm:pt modelId="{1081B868-1DB0-4873-A339-D4BE16B5714C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D8981D9D-96C7-4A20-BBC0-A0066E5514F5}" type="parTrans" cxnId="{F7E32AB7-699A-4ED0-AAB1-52B3F949BC56}">
      <dgm:prSet/>
      <dgm:spPr/>
      <dgm:t>
        <a:bodyPr/>
        <a:lstStyle/>
        <a:p>
          <a:endParaRPr lang="zh-TW" altLang="en-US"/>
        </a:p>
      </dgm:t>
    </dgm:pt>
    <dgm:pt modelId="{EB5E3A8E-9154-4F6B-B0F6-3E76B6C54292}" type="sibTrans" cxnId="{F7E32AB7-699A-4ED0-AAB1-52B3F949BC56}">
      <dgm:prSet/>
      <dgm:spPr/>
      <dgm:t>
        <a:bodyPr/>
        <a:lstStyle/>
        <a:p>
          <a:endParaRPr lang="zh-TW" altLang="en-US"/>
        </a:p>
      </dgm:t>
    </dgm:pt>
    <dgm:pt modelId="{C6B2C24A-F6C6-426A-AD47-66B0ABFA5CB3}" type="pres">
      <dgm:prSet presAssocID="{1E1B3844-129F-4737-A59F-25FBA09AAF4F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0D8554D8-E987-4052-A544-3BD4293C847D}" type="pres">
      <dgm:prSet presAssocID="{E8BC6081-E9CA-4A94-BC93-171AA333F66E}" presName="composite" presStyleCnt="0"/>
      <dgm:spPr/>
    </dgm:pt>
    <dgm:pt modelId="{BA864B7B-CD60-4D08-B246-476DC400000E}" type="pres">
      <dgm:prSet presAssocID="{E8BC6081-E9CA-4A94-BC93-171AA333F66E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616BA2-3142-448A-8DE6-5CF50B1D9038}" type="pres">
      <dgm:prSet presAssocID="{E8BC6081-E9CA-4A94-BC93-171AA333F66E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D53A2B7-F65C-4DCE-962C-52464EBA5CC3}" type="pres">
      <dgm:prSet presAssocID="{E8BC6081-E9CA-4A94-BC93-171AA333F66E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EFC356-1106-4BA4-B88A-093E1DA6221E}" type="pres">
      <dgm:prSet presAssocID="{FB14EFC2-6F2D-4B7B-9F83-FDC648E985E7}" presName="sibTrans" presStyleCnt="0"/>
      <dgm:spPr/>
    </dgm:pt>
    <dgm:pt modelId="{EF153814-8565-4CE4-940D-B3463579CB15}" type="pres">
      <dgm:prSet presAssocID="{9B15666A-7890-41C3-B75A-37318D50035C}" presName="composite" presStyleCnt="0"/>
      <dgm:spPr/>
    </dgm:pt>
    <dgm:pt modelId="{2F01D900-2294-431F-B65E-5595A5764888}" type="pres">
      <dgm:prSet presAssocID="{9B15666A-7890-41C3-B75A-37318D50035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959C7B-E955-424A-80B6-596933120EF5}" type="pres">
      <dgm:prSet presAssocID="{9B15666A-7890-41C3-B75A-37318D50035C}" presName="Image" presStyleLbl="bgImgPlace1" presStyleIdx="1" presStyleCnt="2"/>
      <dgm:spPr/>
      <dgm:t>
        <a:bodyPr/>
        <a:lstStyle/>
        <a:p>
          <a:endParaRPr lang="zh-TW" altLang="en-US"/>
        </a:p>
      </dgm:t>
    </dgm:pt>
    <dgm:pt modelId="{D7116A4C-ECCB-4FE2-97F0-9A51E223696C}" type="pres">
      <dgm:prSet presAssocID="{9B15666A-7890-41C3-B75A-37318D50035C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574A250-8A2E-4F0F-923F-E6EF74E2998F}" type="presOf" srcId="{9B15666A-7890-41C3-B75A-37318D50035C}" destId="{2F01D900-2294-431F-B65E-5595A5764888}" srcOrd="0" destOrd="0" presId="urn:microsoft.com/office/officeart/2008/layout/TitledPictureBlocks"/>
    <dgm:cxn modelId="{F7E32AB7-699A-4ED0-AAB1-52B3F949BC56}" srcId="{9B15666A-7890-41C3-B75A-37318D50035C}" destId="{1081B868-1DB0-4873-A339-D4BE16B5714C}" srcOrd="0" destOrd="0" parTransId="{D8981D9D-96C7-4A20-BBC0-A0066E5514F5}" sibTransId="{EB5E3A8E-9154-4F6B-B0F6-3E76B6C54292}"/>
    <dgm:cxn modelId="{8B8794E5-2770-4FCB-B55F-F0E92233CBE1}" srcId="{1E1B3844-129F-4737-A59F-25FBA09AAF4F}" destId="{9B15666A-7890-41C3-B75A-37318D50035C}" srcOrd="1" destOrd="0" parTransId="{4668BCA1-890E-4C85-A53D-5A563802008F}" sibTransId="{3D4B2C5A-3623-4C30-9EFC-D6FFC7BD6F9B}"/>
    <dgm:cxn modelId="{DDB99B09-3C9F-4007-AE51-2CC96D668DE0}" srcId="{E8BC6081-E9CA-4A94-BC93-171AA333F66E}" destId="{A7BA8DB3-D0B7-48E8-A7FC-C1CE24795FB4}" srcOrd="0" destOrd="0" parTransId="{3C280D25-CFBC-4752-814C-F6F00CD722D2}" sibTransId="{B8E7C76B-F54F-4C7B-A2B2-E78DB187CB41}"/>
    <dgm:cxn modelId="{D4B2A9E6-3C54-42CB-B60B-EDD1B3FE2EB6}" type="presOf" srcId="{1081B868-1DB0-4873-A339-D4BE16B5714C}" destId="{D7116A4C-ECCB-4FE2-97F0-9A51E223696C}" srcOrd="0" destOrd="0" presId="urn:microsoft.com/office/officeart/2008/layout/TitledPictureBlocks"/>
    <dgm:cxn modelId="{CAF1D1FC-EA01-4DBB-B4F3-3E59CD0F80B2}" type="presOf" srcId="{E8BC6081-E9CA-4A94-BC93-171AA333F66E}" destId="{BA864B7B-CD60-4D08-B246-476DC400000E}" srcOrd="0" destOrd="0" presId="urn:microsoft.com/office/officeart/2008/layout/TitledPictureBlocks"/>
    <dgm:cxn modelId="{6C909281-4624-45E6-98D0-4FDC522D3E90}" srcId="{1E1B3844-129F-4737-A59F-25FBA09AAF4F}" destId="{E8BC6081-E9CA-4A94-BC93-171AA333F66E}" srcOrd="0" destOrd="0" parTransId="{32C7C58F-9325-456A-9DC3-F28C43CCDE3D}" sibTransId="{FB14EFC2-6F2D-4B7B-9F83-FDC648E985E7}"/>
    <dgm:cxn modelId="{8833378B-9171-46C8-ADBD-1B7855F3A954}" type="presOf" srcId="{1E1B3844-129F-4737-A59F-25FBA09AAF4F}" destId="{C6B2C24A-F6C6-426A-AD47-66B0ABFA5CB3}" srcOrd="0" destOrd="0" presId="urn:microsoft.com/office/officeart/2008/layout/TitledPictureBlocks"/>
    <dgm:cxn modelId="{9C81DDAB-F6F6-41C1-B29D-9505EBFC8F32}" type="presOf" srcId="{A7BA8DB3-D0B7-48E8-A7FC-C1CE24795FB4}" destId="{BD53A2B7-F65C-4DCE-962C-52464EBA5CC3}" srcOrd="0" destOrd="0" presId="urn:microsoft.com/office/officeart/2008/layout/TitledPictureBlocks"/>
    <dgm:cxn modelId="{ECED012B-D1D3-4F71-8747-BA1D57A594D6}" type="presParOf" srcId="{C6B2C24A-F6C6-426A-AD47-66B0ABFA5CB3}" destId="{0D8554D8-E987-4052-A544-3BD4293C847D}" srcOrd="0" destOrd="0" presId="urn:microsoft.com/office/officeart/2008/layout/TitledPictureBlocks"/>
    <dgm:cxn modelId="{16FB36A3-7AFE-41E8-A08D-27FF8BC2EE62}" type="presParOf" srcId="{0D8554D8-E987-4052-A544-3BD4293C847D}" destId="{BA864B7B-CD60-4D08-B246-476DC400000E}" srcOrd="0" destOrd="0" presId="urn:microsoft.com/office/officeart/2008/layout/TitledPictureBlocks"/>
    <dgm:cxn modelId="{48BF66C2-BE66-4D9D-8D2A-E3A06F575033}" type="presParOf" srcId="{0D8554D8-E987-4052-A544-3BD4293C847D}" destId="{8E616BA2-3142-448A-8DE6-5CF50B1D9038}" srcOrd="1" destOrd="0" presId="urn:microsoft.com/office/officeart/2008/layout/TitledPictureBlocks"/>
    <dgm:cxn modelId="{70F97C58-83F2-4CC7-B044-6B1466B82FB2}" type="presParOf" srcId="{0D8554D8-E987-4052-A544-3BD4293C847D}" destId="{BD53A2B7-F65C-4DCE-962C-52464EBA5CC3}" srcOrd="2" destOrd="0" presId="urn:microsoft.com/office/officeart/2008/layout/TitledPictureBlocks"/>
    <dgm:cxn modelId="{290E391D-F20E-4B78-87FF-61F4C80C3581}" type="presParOf" srcId="{C6B2C24A-F6C6-426A-AD47-66B0ABFA5CB3}" destId="{3EEFC356-1106-4BA4-B88A-093E1DA6221E}" srcOrd="1" destOrd="0" presId="urn:microsoft.com/office/officeart/2008/layout/TitledPictureBlocks"/>
    <dgm:cxn modelId="{3077F98F-172A-4A40-8BA5-F82B2E7695BF}" type="presParOf" srcId="{C6B2C24A-F6C6-426A-AD47-66B0ABFA5CB3}" destId="{EF153814-8565-4CE4-940D-B3463579CB15}" srcOrd="2" destOrd="0" presId="urn:microsoft.com/office/officeart/2008/layout/TitledPictureBlocks"/>
    <dgm:cxn modelId="{0C442515-1CF2-4AD7-BECE-83FEEF7189F9}" type="presParOf" srcId="{EF153814-8565-4CE4-940D-B3463579CB15}" destId="{2F01D900-2294-431F-B65E-5595A5764888}" srcOrd="0" destOrd="0" presId="urn:microsoft.com/office/officeart/2008/layout/TitledPictureBlocks"/>
    <dgm:cxn modelId="{592E6D77-51D7-4965-8AF5-7354075D2185}" type="presParOf" srcId="{EF153814-8565-4CE4-940D-B3463579CB15}" destId="{A6959C7B-E955-424A-80B6-596933120EF5}" srcOrd="1" destOrd="0" presId="urn:microsoft.com/office/officeart/2008/layout/TitledPictureBlocks"/>
    <dgm:cxn modelId="{432F294F-DDB5-4AF3-95B6-A4F9B44C6E61}" type="presParOf" srcId="{EF153814-8565-4CE4-940D-B3463579CB15}" destId="{D7116A4C-ECCB-4FE2-97F0-9A51E223696C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D0BF45E-BEF7-4998-A156-2C446CE79B11}" type="doc">
      <dgm:prSet loTypeId="urn:microsoft.com/office/officeart/2005/8/layout/radial2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4C651AC-CAF3-4A71-A1D1-42216D5C6564}">
      <dgm:prSet/>
      <dgm:spPr/>
      <dgm:t>
        <a:bodyPr/>
        <a:lstStyle/>
        <a:p>
          <a:pPr rtl="0"/>
          <a:r>
            <a:rPr lang="zh-TW" dirty="0" smtClean="0"/>
            <a:t>衛福部疾</a:t>
          </a:r>
          <a:r>
            <a:rPr lang="zh-TW" altLang="en-US" dirty="0" smtClean="0"/>
            <a:t>                                          </a:t>
          </a:r>
          <a:r>
            <a:rPr lang="zh-TW" dirty="0" smtClean="0"/>
            <a:t>署</a:t>
          </a:r>
          <a:endParaRPr lang="zh-TW" dirty="0"/>
        </a:p>
      </dgm:t>
    </dgm:pt>
    <dgm:pt modelId="{8B933A15-C725-4816-864F-B49F80CD6C66}" type="parTrans" cxnId="{4EFB7290-ADC7-490C-B506-A1E7C501471E}">
      <dgm:prSet/>
      <dgm:spPr/>
      <dgm:t>
        <a:bodyPr/>
        <a:lstStyle/>
        <a:p>
          <a:endParaRPr lang="zh-TW" altLang="en-US"/>
        </a:p>
      </dgm:t>
    </dgm:pt>
    <dgm:pt modelId="{C82E9852-91B2-4995-9278-BE780C77E213}" type="sibTrans" cxnId="{4EFB7290-ADC7-490C-B506-A1E7C501471E}">
      <dgm:prSet/>
      <dgm:spPr/>
      <dgm:t>
        <a:bodyPr/>
        <a:lstStyle/>
        <a:p>
          <a:endParaRPr lang="zh-TW" altLang="en-US"/>
        </a:p>
      </dgm:t>
    </dgm:pt>
    <dgm:pt modelId="{0A6306EA-5A2C-4EFD-AFEF-C2F4A4665740}">
      <dgm:prSet/>
      <dgm:spPr/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</a:rPr>
            <a:t>掌握最新疫情</a:t>
          </a:r>
          <a:endParaRPr lang="zh-TW" dirty="0">
            <a:solidFill>
              <a:srgbClr val="FFFF00"/>
            </a:solidFill>
          </a:endParaRPr>
        </a:p>
      </dgm:t>
    </dgm:pt>
    <dgm:pt modelId="{8A13F854-875C-4FDB-984B-74E67D8848FD}" type="parTrans" cxnId="{02204942-5577-4FC1-8078-64580B3BC877}">
      <dgm:prSet/>
      <dgm:spPr/>
      <dgm:t>
        <a:bodyPr/>
        <a:lstStyle/>
        <a:p>
          <a:endParaRPr lang="zh-TW" altLang="en-US"/>
        </a:p>
      </dgm:t>
    </dgm:pt>
    <dgm:pt modelId="{4C549F5F-15F7-42B0-9ACD-701A01AD295D}" type="sibTrans" cxnId="{02204942-5577-4FC1-8078-64580B3BC877}">
      <dgm:prSet/>
      <dgm:spPr/>
      <dgm:t>
        <a:bodyPr/>
        <a:lstStyle/>
        <a:p>
          <a:endParaRPr lang="zh-TW" altLang="en-US"/>
        </a:p>
      </dgm:t>
    </dgm:pt>
    <dgm:pt modelId="{F6F58A9A-A4D5-4DDA-9B9C-5EBF6B32B230}">
      <dgm:prSet/>
      <dgm:spPr/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</a:rPr>
            <a:t>了解防疫議題</a:t>
          </a:r>
          <a:endParaRPr lang="zh-TW" dirty="0">
            <a:solidFill>
              <a:srgbClr val="FFFF00"/>
            </a:solidFill>
          </a:endParaRPr>
        </a:p>
      </dgm:t>
    </dgm:pt>
    <dgm:pt modelId="{CB18F8BA-0B86-4F9A-8E3B-8C21925E9234}" type="parTrans" cxnId="{203C835D-65E4-46AC-8090-4F7F16A8C54C}">
      <dgm:prSet/>
      <dgm:spPr/>
      <dgm:t>
        <a:bodyPr/>
        <a:lstStyle/>
        <a:p>
          <a:endParaRPr lang="zh-TW" altLang="en-US"/>
        </a:p>
      </dgm:t>
    </dgm:pt>
    <dgm:pt modelId="{6122A249-B699-4D2C-8180-1422E767E296}" type="sibTrans" cxnId="{203C835D-65E4-46AC-8090-4F7F16A8C54C}">
      <dgm:prSet/>
      <dgm:spPr/>
      <dgm:t>
        <a:bodyPr/>
        <a:lstStyle/>
        <a:p>
          <a:endParaRPr lang="zh-TW" altLang="en-US"/>
        </a:p>
      </dgm:t>
    </dgm:pt>
    <dgm:pt modelId="{4F34C02D-5EBD-4841-A48E-2363630A2D91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73CA86DE-6A5B-4F1B-8CA8-938B406DCA2A}" type="parTrans" cxnId="{087D7024-E6DA-4F7D-BF7C-0943BCE899B2}">
      <dgm:prSet/>
      <dgm:spPr/>
      <dgm:t>
        <a:bodyPr/>
        <a:lstStyle/>
        <a:p>
          <a:endParaRPr lang="zh-TW" altLang="en-US"/>
        </a:p>
      </dgm:t>
    </dgm:pt>
    <dgm:pt modelId="{8DC46D1D-933A-4905-AF05-E8925CD85AFA}" type="sibTrans" cxnId="{087D7024-E6DA-4F7D-BF7C-0943BCE899B2}">
      <dgm:prSet/>
      <dgm:spPr/>
      <dgm:t>
        <a:bodyPr/>
        <a:lstStyle/>
        <a:p>
          <a:endParaRPr lang="zh-TW" altLang="en-US"/>
        </a:p>
      </dgm:t>
    </dgm:pt>
    <dgm:pt modelId="{374990E6-F0DF-4C0F-8BFC-6D9E4B717DFA}">
      <dgm:prSet/>
      <dgm:spPr/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</a:rPr>
            <a:t>你的防疫觀念正確嗎？</a:t>
          </a:r>
          <a:endParaRPr lang="zh-TW" dirty="0">
            <a:solidFill>
              <a:srgbClr val="FFFF00"/>
            </a:solidFill>
          </a:endParaRPr>
        </a:p>
      </dgm:t>
    </dgm:pt>
    <dgm:pt modelId="{A7959DC8-FA7D-44EB-BD24-D6B987C854E3}" type="parTrans" cxnId="{90817079-C406-4C00-8BDB-525A0259B9A7}">
      <dgm:prSet/>
      <dgm:spPr/>
      <dgm:t>
        <a:bodyPr/>
        <a:lstStyle/>
        <a:p>
          <a:endParaRPr lang="zh-TW" altLang="en-US"/>
        </a:p>
      </dgm:t>
    </dgm:pt>
    <dgm:pt modelId="{491FA270-C629-4ECD-A058-137FE33A1DF9}" type="sibTrans" cxnId="{90817079-C406-4C00-8BDB-525A0259B9A7}">
      <dgm:prSet/>
      <dgm:spPr/>
      <dgm:t>
        <a:bodyPr/>
        <a:lstStyle/>
        <a:p>
          <a:endParaRPr lang="zh-TW" altLang="en-US"/>
        </a:p>
      </dgm:t>
    </dgm:pt>
    <dgm:pt modelId="{FE3A53EC-27A7-4D80-8D3D-283E81D8A13B}">
      <dgm:prSet/>
      <dgm:spPr/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</a:rPr>
            <a:t>擊敗新冠病毒，健康久久！</a:t>
          </a:r>
          <a:endParaRPr lang="zh-TW" dirty="0">
            <a:solidFill>
              <a:srgbClr val="FFFF00"/>
            </a:solidFill>
          </a:endParaRPr>
        </a:p>
      </dgm:t>
    </dgm:pt>
    <dgm:pt modelId="{B2426E7D-1994-4B5F-9742-EEC17B24EA44}" type="parTrans" cxnId="{9F5EE0CE-58A2-4C7B-BD64-B3949648CC20}">
      <dgm:prSet/>
      <dgm:spPr/>
      <dgm:t>
        <a:bodyPr/>
        <a:lstStyle/>
        <a:p>
          <a:endParaRPr lang="zh-TW" altLang="en-US"/>
        </a:p>
      </dgm:t>
    </dgm:pt>
    <dgm:pt modelId="{2264D6D7-1032-4E4E-979C-3E82ABE127B9}" type="sibTrans" cxnId="{9F5EE0CE-58A2-4C7B-BD64-B3949648CC20}">
      <dgm:prSet/>
      <dgm:spPr/>
      <dgm:t>
        <a:bodyPr/>
        <a:lstStyle/>
        <a:p>
          <a:endParaRPr lang="zh-TW" altLang="en-US"/>
        </a:p>
      </dgm:t>
    </dgm:pt>
    <dgm:pt modelId="{5607E4A4-A735-4517-B882-8F799544E0A6}" type="pres">
      <dgm:prSet presAssocID="{1D0BF45E-BEF7-4998-A156-2C446CE79B11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FF62102A-B77E-41F3-AD16-0468C885A699}" type="pres">
      <dgm:prSet presAssocID="{1D0BF45E-BEF7-4998-A156-2C446CE79B11}" presName="cycle" presStyleCnt="0"/>
      <dgm:spPr/>
    </dgm:pt>
    <dgm:pt modelId="{89FB25B3-8EBB-420E-A73C-4CE47BA642BF}" type="pres">
      <dgm:prSet presAssocID="{1D0BF45E-BEF7-4998-A156-2C446CE79B11}" presName="centerShape" presStyleCnt="0"/>
      <dgm:spPr/>
    </dgm:pt>
    <dgm:pt modelId="{EEE55680-825E-4980-808C-9D372386EFE9}" type="pres">
      <dgm:prSet presAssocID="{1D0BF45E-BEF7-4998-A156-2C446CE79B11}" presName="connSite" presStyleLbl="node1" presStyleIdx="0" presStyleCnt="3"/>
      <dgm:spPr/>
    </dgm:pt>
    <dgm:pt modelId="{23088F0A-067A-470C-818A-7A2868B1E8FE}" type="pres">
      <dgm:prSet presAssocID="{1D0BF45E-BEF7-4998-A156-2C446CE79B11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4AE1747-05CB-43E3-A6FC-B0D2CC05DDA2}" type="pres">
      <dgm:prSet presAssocID="{8B933A15-C725-4816-864F-B49F80CD6C66}" presName="Name25" presStyleLbl="parChTrans1D1" presStyleIdx="0" presStyleCnt="2"/>
      <dgm:spPr/>
    </dgm:pt>
    <dgm:pt modelId="{FBECD8CB-F658-47B8-82D5-4C9B6DD1F7A5}" type="pres">
      <dgm:prSet presAssocID="{44C651AC-CAF3-4A71-A1D1-42216D5C6564}" presName="node" presStyleCnt="0"/>
      <dgm:spPr/>
    </dgm:pt>
    <dgm:pt modelId="{BA04F335-E9CE-4170-9EC5-E1AC07595023}" type="pres">
      <dgm:prSet presAssocID="{44C651AC-CAF3-4A71-A1D1-42216D5C6564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9C701929-D3AA-4A52-9858-BBF0A20C3C1F}" type="pres">
      <dgm:prSet presAssocID="{44C651AC-CAF3-4A71-A1D1-42216D5C6564}" presName="childNode" presStyleLbl="revTx" presStyleIdx="0" presStyleCnt="2">
        <dgm:presLayoutVars>
          <dgm:bulletEnabled val="1"/>
        </dgm:presLayoutVars>
      </dgm:prSet>
      <dgm:spPr/>
    </dgm:pt>
    <dgm:pt modelId="{D45D29B3-67CA-4CD8-A996-E5B23C28CC89}" type="pres">
      <dgm:prSet presAssocID="{73CA86DE-6A5B-4F1B-8CA8-938B406DCA2A}" presName="Name25" presStyleLbl="parChTrans1D1" presStyleIdx="1" presStyleCnt="2"/>
      <dgm:spPr/>
    </dgm:pt>
    <dgm:pt modelId="{106A608D-6F47-444E-B51C-AD08157A62C2}" type="pres">
      <dgm:prSet presAssocID="{4F34C02D-5EBD-4841-A48E-2363630A2D91}" presName="node" presStyleCnt="0"/>
      <dgm:spPr/>
    </dgm:pt>
    <dgm:pt modelId="{2B322916-7D70-405F-8137-CEC2427D7A57}" type="pres">
      <dgm:prSet presAssocID="{4F34C02D-5EBD-4841-A48E-2363630A2D91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13B61C1A-0726-44C7-9E34-7A93A9D5AC71}" type="pres">
      <dgm:prSet presAssocID="{4F34C02D-5EBD-4841-A48E-2363630A2D91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646A8B36-A07D-497E-AE5A-0AD693EF764B}" type="presOf" srcId="{374990E6-F0DF-4C0F-8BFC-6D9E4B717DFA}" destId="{13B61C1A-0726-44C7-9E34-7A93A9D5AC71}" srcOrd="0" destOrd="0" presId="urn:microsoft.com/office/officeart/2005/8/layout/radial2"/>
    <dgm:cxn modelId="{AA80913E-BAA5-41BF-B736-71F9A26E2ACE}" type="presOf" srcId="{4F34C02D-5EBD-4841-A48E-2363630A2D91}" destId="{2B322916-7D70-405F-8137-CEC2427D7A57}" srcOrd="0" destOrd="0" presId="urn:microsoft.com/office/officeart/2005/8/layout/radial2"/>
    <dgm:cxn modelId="{203C835D-65E4-46AC-8090-4F7F16A8C54C}" srcId="{44C651AC-CAF3-4A71-A1D1-42216D5C6564}" destId="{F6F58A9A-A4D5-4DDA-9B9C-5EBF6B32B230}" srcOrd="1" destOrd="0" parTransId="{CB18F8BA-0B86-4F9A-8E3B-8C21925E9234}" sibTransId="{6122A249-B699-4D2C-8180-1422E767E296}"/>
    <dgm:cxn modelId="{02204942-5577-4FC1-8078-64580B3BC877}" srcId="{44C651AC-CAF3-4A71-A1D1-42216D5C6564}" destId="{0A6306EA-5A2C-4EFD-AFEF-C2F4A4665740}" srcOrd="0" destOrd="0" parTransId="{8A13F854-875C-4FDB-984B-74E67D8848FD}" sibTransId="{4C549F5F-15F7-42B0-9ACD-701A01AD295D}"/>
    <dgm:cxn modelId="{9F5EE0CE-58A2-4C7B-BD64-B3949648CC20}" srcId="{4F34C02D-5EBD-4841-A48E-2363630A2D91}" destId="{FE3A53EC-27A7-4D80-8D3D-283E81D8A13B}" srcOrd="1" destOrd="0" parTransId="{B2426E7D-1994-4B5F-9742-EEC17B24EA44}" sibTransId="{2264D6D7-1032-4E4E-979C-3E82ABE127B9}"/>
    <dgm:cxn modelId="{6ADD5D7D-3898-45B3-B4A1-49D35F3345B4}" type="presOf" srcId="{0A6306EA-5A2C-4EFD-AFEF-C2F4A4665740}" destId="{9C701929-D3AA-4A52-9858-BBF0A20C3C1F}" srcOrd="0" destOrd="0" presId="urn:microsoft.com/office/officeart/2005/8/layout/radial2"/>
    <dgm:cxn modelId="{A9573EA7-D67E-458E-9313-4D1F54C38658}" type="presOf" srcId="{44C651AC-CAF3-4A71-A1D1-42216D5C6564}" destId="{BA04F335-E9CE-4170-9EC5-E1AC07595023}" srcOrd="0" destOrd="0" presId="urn:microsoft.com/office/officeart/2005/8/layout/radial2"/>
    <dgm:cxn modelId="{087D7024-E6DA-4F7D-BF7C-0943BCE899B2}" srcId="{1D0BF45E-BEF7-4998-A156-2C446CE79B11}" destId="{4F34C02D-5EBD-4841-A48E-2363630A2D91}" srcOrd="1" destOrd="0" parTransId="{73CA86DE-6A5B-4F1B-8CA8-938B406DCA2A}" sibTransId="{8DC46D1D-933A-4905-AF05-E8925CD85AFA}"/>
    <dgm:cxn modelId="{90817079-C406-4C00-8BDB-525A0259B9A7}" srcId="{4F34C02D-5EBD-4841-A48E-2363630A2D91}" destId="{374990E6-F0DF-4C0F-8BFC-6D9E4B717DFA}" srcOrd="0" destOrd="0" parTransId="{A7959DC8-FA7D-44EB-BD24-D6B987C854E3}" sibTransId="{491FA270-C629-4ECD-A058-137FE33A1DF9}"/>
    <dgm:cxn modelId="{308EF48B-BB04-4CA2-BDF1-EA6EDD16D4BE}" type="presOf" srcId="{FE3A53EC-27A7-4D80-8D3D-283E81D8A13B}" destId="{13B61C1A-0726-44C7-9E34-7A93A9D5AC71}" srcOrd="0" destOrd="1" presId="urn:microsoft.com/office/officeart/2005/8/layout/radial2"/>
    <dgm:cxn modelId="{71D19DB3-B498-4776-9D47-3A806956A931}" type="presOf" srcId="{73CA86DE-6A5B-4F1B-8CA8-938B406DCA2A}" destId="{D45D29B3-67CA-4CD8-A996-E5B23C28CC89}" srcOrd="0" destOrd="0" presId="urn:microsoft.com/office/officeart/2005/8/layout/radial2"/>
    <dgm:cxn modelId="{FCB7690F-6044-4EE4-99CB-AC0304F93092}" type="presOf" srcId="{8B933A15-C725-4816-864F-B49F80CD6C66}" destId="{D4AE1747-05CB-43E3-A6FC-B0D2CC05DDA2}" srcOrd="0" destOrd="0" presId="urn:microsoft.com/office/officeart/2005/8/layout/radial2"/>
    <dgm:cxn modelId="{8D09D86A-B186-4BB9-8918-49651547DA5D}" type="presOf" srcId="{F6F58A9A-A4D5-4DDA-9B9C-5EBF6B32B230}" destId="{9C701929-D3AA-4A52-9858-BBF0A20C3C1F}" srcOrd="0" destOrd="1" presId="urn:microsoft.com/office/officeart/2005/8/layout/radial2"/>
    <dgm:cxn modelId="{9D37E98E-1097-4FE8-9C6D-EA378005D000}" type="presOf" srcId="{1D0BF45E-BEF7-4998-A156-2C446CE79B11}" destId="{5607E4A4-A735-4517-B882-8F799544E0A6}" srcOrd="0" destOrd="0" presId="urn:microsoft.com/office/officeart/2005/8/layout/radial2"/>
    <dgm:cxn modelId="{4EFB7290-ADC7-490C-B506-A1E7C501471E}" srcId="{1D0BF45E-BEF7-4998-A156-2C446CE79B11}" destId="{44C651AC-CAF3-4A71-A1D1-42216D5C6564}" srcOrd="0" destOrd="0" parTransId="{8B933A15-C725-4816-864F-B49F80CD6C66}" sibTransId="{C82E9852-91B2-4995-9278-BE780C77E213}"/>
    <dgm:cxn modelId="{F7EE0434-5D3A-4638-A34A-AF33857CB051}" type="presParOf" srcId="{5607E4A4-A735-4517-B882-8F799544E0A6}" destId="{FF62102A-B77E-41F3-AD16-0468C885A699}" srcOrd="0" destOrd="0" presId="urn:microsoft.com/office/officeart/2005/8/layout/radial2"/>
    <dgm:cxn modelId="{3D271344-5D1F-4632-8303-2F6FE12FDB5A}" type="presParOf" srcId="{FF62102A-B77E-41F3-AD16-0468C885A699}" destId="{89FB25B3-8EBB-420E-A73C-4CE47BA642BF}" srcOrd="0" destOrd="0" presId="urn:microsoft.com/office/officeart/2005/8/layout/radial2"/>
    <dgm:cxn modelId="{13A8F7E8-8EDD-4C17-A8DD-2742889CFD13}" type="presParOf" srcId="{89FB25B3-8EBB-420E-A73C-4CE47BA642BF}" destId="{EEE55680-825E-4980-808C-9D372386EFE9}" srcOrd="0" destOrd="0" presId="urn:microsoft.com/office/officeart/2005/8/layout/radial2"/>
    <dgm:cxn modelId="{D21B538A-E98B-4728-BD05-57ECA779D99A}" type="presParOf" srcId="{89FB25B3-8EBB-420E-A73C-4CE47BA642BF}" destId="{23088F0A-067A-470C-818A-7A2868B1E8FE}" srcOrd="1" destOrd="0" presId="urn:microsoft.com/office/officeart/2005/8/layout/radial2"/>
    <dgm:cxn modelId="{619DD8CD-5F3D-478B-B3EB-27003B93400E}" type="presParOf" srcId="{FF62102A-B77E-41F3-AD16-0468C885A699}" destId="{D4AE1747-05CB-43E3-A6FC-B0D2CC05DDA2}" srcOrd="1" destOrd="0" presId="urn:microsoft.com/office/officeart/2005/8/layout/radial2"/>
    <dgm:cxn modelId="{2D89A8B5-4CC5-408F-887D-AC7D2E67882F}" type="presParOf" srcId="{FF62102A-B77E-41F3-AD16-0468C885A699}" destId="{FBECD8CB-F658-47B8-82D5-4C9B6DD1F7A5}" srcOrd="2" destOrd="0" presId="urn:microsoft.com/office/officeart/2005/8/layout/radial2"/>
    <dgm:cxn modelId="{3A7823C7-B096-490D-96FC-74676F9FFB3C}" type="presParOf" srcId="{FBECD8CB-F658-47B8-82D5-4C9B6DD1F7A5}" destId="{BA04F335-E9CE-4170-9EC5-E1AC07595023}" srcOrd="0" destOrd="0" presId="urn:microsoft.com/office/officeart/2005/8/layout/radial2"/>
    <dgm:cxn modelId="{5EC763CA-037B-43A8-A43D-C1BA03C10C1C}" type="presParOf" srcId="{FBECD8CB-F658-47B8-82D5-4C9B6DD1F7A5}" destId="{9C701929-D3AA-4A52-9858-BBF0A20C3C1F}" srcOrd="1" destOrd="0" presId="urn:microsoft.com/office/officeart/2005/8/layout/radial2"/>
    <dgm:cxn modelId="{751DE1B2-6FE5-4414-9927-BA434EE83CA3}" type="presParOf" srcId="{FF62102A-B77E-41F3-AD16-0468C885A699}" destId="{D45D29B3-67CA-4CD8-A996-E5B23C28CC89}" srcOrd="3" destOrd="0" presId="urn:microsoft.com/office/officeart/2005/8/layout/radial2"/>
    <dgm:cxn modelId="{231422E0-B189-4035-A838-74182C112BF8}" type="presParOf" srcId="{FF62102A-B77E-41F3-AD16-0468C885A699}" destId="{106A608D-6F47-444E-B51C-AD08157A62C2}" srcOrd="4" destOrd="0" presId="urn:microsoft.com/office/officeart/2005/8/layout/radial2"/>
    <dgm:cxn modelId="{C69E558C-2FA1-407D-836F-89D653E3B9C1}" type="presParOf" srcId="{106A608D-6F47-444E-B51C-AD08157A62C2}" destId="{2B322916-7D70-405F-8137-CEC2427D7A57}" srcOrd="0" destOrd="0" presId="urn:microsoft.com/office/officeart/2005/8/layout/radial2"/>
    <dgm:cxn modelId="{C0DA31B6-B77F-4B26-9A2C-C73D001EED32}" type="presParOf" srcId="{106A608D-6F47-444E-B51C-AD08157A62C2}" destId="{13B61C1A-0726-44C7-9E34-7A93A9D5AC7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088BDC-7D90-4297-A2E1-CF0F2D68AE66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46317274-A2AC-4915-80FD-14C9BD16F5E3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D6D9CEC-B64F-4833-A0D4-35C014438853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口罩要遮住口鼻、蓋住下巴  </a:t>
          </a:r>
          <a:endParaRPr lang="zh-TW" altLang="en-US" sz="2800" kern="1200"/>
        </a:p>
      </dsp:txBody>
      <dsp:txXfrm>
        <a:off x="2073443" y="1810385"/>
        <a:ext cx="2011188" cy="1810385"/>
      </dsp:txXfrm>
    </dsp:sp>
    <dsp:sp modelId="{667237EA-E4DA-4625-8390-4F6290C4441D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F05A584-C9D0-4B44-8E78-7EA7075EBEC6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3CEFDAA6-4EED-410E-95EF-BBCAA8BA591A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4051283-7168-45DF-B272-1DC14D49203D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41AA14E6-B962-4751-A4EF-B58FE4086B68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4501E87-C88E-4038-A4CD-DD2B039A833F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616BA2-3142-448A-8DE6-5CF50B1D9038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D53A2B7-F65C-4DCE-962C-52464EBA5CC3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BA864B7B-CD60-4D08-B246-476DC400000E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A6959C7B-E955-424A-80B6-596933120EF5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solidFill>
          <a:schemeClr val="accent1">
            <a:tint val="50000"/>
            <a:hueOff val="-13089511"/>
            <a:satOff val="-703"/>
            <a:lumOff val="11364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7116A4C-ECCB-4FE2-97F0-9A51E223696C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2F01D900-2294-431F-B65E-5595A5764888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5D29B3-67CA-4CD8-A996-E5B23C28CC89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AE1747-05CB-43E3-A6FC-B0D2CC05DDA2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088F0A-067A-470C-818A-7A2868B1E8FE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A04F335-E9CE-4170-9EC5-E1AC07595023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衛福部疾</a:t>
          </a:r>
          <a:r>
            <a:rPr lang="zh-TW" altLang="en-US" sz="2600" kern="1200" dirty="0" smtClean="0"/>
            <a:t>                                          </a:t>
          </a:r>
          <a:r>
            <a:rPr lang="zh-TW" sz="2600" kern="1200" dirty="0" smtClean="0"/>
            <a:t>署</a:t>
          </a:r>
          <a:endParaRPr lang="zh-TW" sz="2600" kern="1200" dirty="0"/>
        </a:p>
      </dsp:txBody>
      <dsp:txXfrm>
        <a:off x="3688317" y="249869"/>
        <a:ext cx="1205326" cy="1205326"/>
      </dsp:txXfrm>
    </dsp:sp>
    <dsp:sp modelId="{9C701929-D3AA-4A52-9858-BBF0A20C3C1F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solidFill>
                <a:srgbClr val="FFFF00"/>
              </a:solidFill>
            </a:rPr>
            <a:t>掌握最新疫情</a:t>
          </a:r>
          <a:endParaRPr lang="zh-TW" sz="2700" kern="1200" dirty="0">
            <a:solidFill>
              <a:srgbClr val="FFFF00"/>
            </a:solidFill>
          </a:endParaRPr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solidFill>
                <a:srgbClr val="FFFF00"/>
              </a:solidFill>
            </a:rPr>
            <a:t>了解防疫議題</a:t>
          </a:r>
          <a:endParaRPr lang="zh-TW" sz="2700" kern="1200" dirty="0">
            <a:solidFill>
              <a:srgbClr val="FFFF00"/>
            </a:solidFill>
          </a:endParaRPr>
        </a:p>
      </dsp:txBody>
      <dsp:txXfrm>
        <a:off x="5313733" y="238"/>
        <a:ext cx="2556882" cy="1704588"/>
      </dsp:txXfrm>
    </dsp:sp>
    <dsp:sp modelId="{2B322916-7D70-405F-8137-CEC2427D7A57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防疫小測驗</a:t>
          </a:r>
          <a:endParaRPr lang="zh-TW" sz="2600" kern="1200" dirty="0"/>
        </a:p>
      </dsp:txBody>
      <dsp:txXfrm>
        <a:off x="3688317" y="3070767"/>
        <a:ext cx="1205326" cy="1205326"/>
      </dsp:txXfrm>
    </dsp:sp>
    <dsp:sp modelId="{13B61C1A-0726-44C7-9E34-7A93A9D5AC71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solidFill>
                <a:srgbClr val="FFFF00"/>
              </a:solidFill>
            </a:rPr>
            <a:t>你的防疫觀念正確嗎？</a:t>
          </a:r>
          <a:endParaRPr lang="zh-TW" sz="2700" kern="1200" dirty="0">
            <a:solidFill>
              <a:srgbClr val="FFFF00"/>
            </a:solidFill>
          </a:endParaRPr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solidFill>
                <a:srgbClr val="FFFF00"/>
              </a:solidFill>
            </a:rPr>
            <a:t>擊敗新冠病毒，健康久久！</a:t>
          </a:r>
          <a:endParaRPr lang="zh-TW" sz="2700" kern="1200" dirty="0">
            <a:solidFill>
              <a:srgbClr val="FFFF00"/>
            </a:solidFill>
          </a:endParaRPr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00000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66CC"/>
            </a:gs>
            <a:gs pos="74000">
              <a:srgbClr val="FFCC99"/>
            </a:gs>
            <a:gs pos="83000">
              <a:srgbClr val="3399FF"/>
            </a:gs>
            <a:gs pos="99000">
              <a:schemeClr val="bg2">
                <a:lumMod val="1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FFCC99"/>
          </a:solidFill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1" y="2529076"/>
            <a:ext cx="4464496" cy="3132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850881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260648"/>
            <a:ext cx="8075240" cy="1070992"/>
          </a:xfrm>
        </p:spPr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000321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957748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1348</TotalTime>
  <Words>109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文鼎俏黑體P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2022-11-28T03:09:35Z</dcterms:modified>
</cp:coreProperties>
</file>