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52684C-6CA3-4CA5-A2F5-070811B7A276}" type="doc">
      <dgm:prSet loTypeId="urn:microsoft.com/office/officeart/2005/8/layout/vList3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F3E6423-5048-4224-AD3D-64F9A0B9277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5CF3DEB-314A-462A-98E2-55275F874629}" type="parTrans" cxnId="{79D6AA43-665A-462B-8D15-4294C45A13D5}">
      <dgm:prSet/>
      <dgm:spPr/>
      <dgm:t>
        <a:bodyPr/>
        <a:lstStyle/>
        <a:p>
          <a:endParaRPr lang="zh-TW" altLang="en-US"/>
        </a:p>
      </dgm:t>
    </dgm:pt>
    <dgm:pt modelId="{463F88FD-1599-401F-BBFE-D4CD09AA330A}" type="sibTrans" cxnId="{79D6AA43-665A-462B-8D15-4294C45A13D5}">
      <dgm:prSet/>
      <dgm:spPr/>
      <dgm:t>
        <a:bodyPr/>
        <a:lstStyle/>
        <a:p>
          <a:endParaRPr lang="zh-TW" altLang="en-US"/>
        </a:p>
      </dgm:t>
    </dgm:pt>
    <dgm:pt modelId="{A428B705-CD81-41D6-90C7-E3F40F3DED75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7CCE8F5D-FDFB-468D-A35C-5CFDA230171A}" type="parTrans" cxnId="{49D8A7C5-C406-4B28-933F-A89906D7FCDD}">
      <dgm:prSet/>
      <dgm:spPr/>
      <dgm:t>
        <a:bodyPr/>
        <a:lstStyle/>
        <a:p>
          <a:endParaRPr lang="zh-TW" altLang="en-US"/>
        </a:p>
      </dgm:t>
    </dgm:pt>
    <dgm:pt modelId="{59B6ED21-B588-44AA-8378-B0B048EA369D}" type="sibTrans" cxnId="{49D8A7C5-C406-4B28-933F-A89906D7FCDD}">
      <dgm:prSet/>
      <dgm:spPr/>
      <dgm:t>
        <a:bodyPr/>
        <a:lstStyle/>
        <a:p>
          <a:endParaRPr lang="zh-TW" altLang="en-US"/>
        </a:p>
      </dgm:t>
    </dgm:pt>
    <dgm:pt modelId="{5C4FBECA-E196-41EA-9BAF-3D930722FED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9A5D7A1-4E28-4149-82C3-76119F081653}" type="parTrans" cxnId="{24727463-6026-4E17-9D6F-3EBE309CEC20}">
      <dgm:prSet/>
      <dgm:spPr/>
      <dgm:t>
        <a:bodyPr/>
        <a:lstStyle/>
        <a:p>
          <a:endParaRPr lang="zh-TW" altLang="en-US"/>
        </a:p>
      </dgm:t>
    </dgm:pt>
    <dgm:pt modelId="{D098B646-9FDE-401C-B6A1-B840E6B9D2A3}" type="sibTrans" cxnId="{24727463-6026-4E17-9D6F-3EBE309CEC20}">
      <dgm:prSet/>
      <dgm:spPr/>
      <dgm:t>
        <a:bodyPr/>
        <a:lstStyle/>
        <a:p>
          <a:endParaRPr lang="zh-TW" altLang="en-US"/>
        </a:p>
      </dgm:t>
    </dgm:pt>
    <dgm:pt modelId="{FB44D9B9-BC50-4428-A0C1-735C690CEFD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D888E4D-1670-4CAB-8D4B-E730BB2CDEAB}" type="parTrans" cxnId="{D7F70165-D828-4992-A0DB-41C945048603}">
      <dgm:prSet/>
      <dgm:spPr/>
      <dgm:t>
        <a:bodyPr/>
        <a:lstStyle/>
        <a:p>
          <a:endParaRPr lang="zh-TW" altLang="en-US"/>
        </a:p>
      </dgm:t>
    </dgm:pt>
    <dgm:pt modelId="{4EE27AFB-FB59-42DB-8DD6-320FAC96103E}" type="sibTrans" cxnId="{D7F70165-D828-4992-A0DB-41C945048603}">
      <dgm:prSet/>
      <dgm:spPr/>
      <dgm:t>
        <a:bodyPr/>
        <a:lstStyle/>
        <a:p>
          <a:endParaRPr lang="zh-TW" altLang="en-US"/>
        </a:p>
      </dgm:t>
    </dgm:pt>
    <dgm:pt modelId="{923D400F-67A6-4520-9723-5DF15A6A1D35}" type="pres">
      <dgm:prSet presAssocID="{8E52684C-6CA3-4CA5-A2F5-070811B7A276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B57B477-903A-4535-A168-297B4EFB1B6C}" type="pres">
      <dgm:prSet presAssocID="{7F3E6423-5048-4224-AD3D-64F9A0B92770}" presName="composite" presStyleCnt="0"/>
      <dgm:spPr/>
    </dgm:pt>
    <dgm:pt modelId="{59FA9EF3-38D9-4BAB-BD16-614118E2C535}" type="pres">
      <dgm:prSet presAssocID="{7F3E6423-5048-4224-AD3D-64F9A0B92770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49BC836-3D2C-4812-ADFB-2042DB23282A}" type="pres">
      <dgm:prSet presAssocID="{7F3E6423-5048-4224-AD3D-64F9A0B92770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E40903-86D5-476F-A401-5EAD1C055E6D}" type="pres">
      <dgm:prSet presAssocID="{463F88FD-1599-401F-BBFE-D4CD09AA330A}" presName="spacing" presStyleCnt="0"/>
      <dgm:spPr/>
    </dgm:pt>
    <dgm:pt modelId="{CCDDC976-E652-4E97-9C1B-A5918860D944}" type="pres">
      <dgm:prSet presAssocID="{A428B705-CD81-41D6-90C7-E3F40F3DED75}" presName="composite" presStyleCnt="0"/>
      <dgm:spPr/>
    </dgm:pt>
    <dgm:pt modelId="{B4C72F1D-D680-4EF6-98C9-1AC00DA83B7A}" type="pres">
      <dgm:prSet presAssocID="{A428B705-CD81-41D6-90C7-E3F40F3DED75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E2FB9C6-F0B8-46A9-A06B-B0E734EEE2AB}" type="pres">
      <dgm:prSet presAssocID="{A428B705-CD81-41D6-90C7-E3F40F3DED75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6A552D1-7317-4E8C-80A5-ACAAAD65AE95}" type="pres">
      <dgm:prSet presAssocID="{59B6ED21-B588-44AA-8378-B0B048EA369D}" presName="spacing" presStyleCnt="0"/>
      <dgm:spPr/>
    </dgm:pt>
    <dgm:pt modelId="{D9EF6767-8F6E-4B6C-BCA4-B9E59980382F}" type="pres">
      <dgm:prSet presAssocID="{5C4FBECA-E196-41EA-9BAF-3D930722FEDA}" presName="composite" presStyleCnt="0"/>
      <dgm:spPr/>
    </dgm:pt>
    <dgm:pt modelId="{14A2660C-76DD-4B88-939A-D21E7976A28E}" type="pres">
      <dgm:prSet presAssocID="{5C4FBECA-E196-41EA-9BAF-3D930722FEDA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05F94EA-4FEF-42C8-8DEC-FC8B0D6A5A59}" type="pres">
      <dgm:prSet presAssocID="{5C4FBECA-E196-41EA-9BAF-3D930722FEDA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421E5A-BF36-4B16-86A6-A36BB859CDA9}" type="pres">
      <dgm:prSet presAssocID="{D098B646-9FDE-401C-B6A1-B840E6B9D2A3}" presName="spacing" presStyleCnt="0"/>
      <dgm:spPr/>
    </dgm:pt>
    <dgm:pt modelId="{8E5DC561-EA25-45BC-B537-B6FD86BDB173}" type="pres">
      <dgm:prSet presAssocID="{FB44D9B9-BC50-4428-A0C1-735C690CEFDA}" presName="composite" presStyleCnt="0"/>
      <dgm:spPr/>
    </dgm:pt>
    <dgm:pt modelId="{F114AF82-C6AC-4F26-B280-07F6719686FE}" type="pres">
      <dgm:prSet presAssocID="{FB44D9B9-BC50-4428-A0C1-735C690CEFDA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52087FD-EC17-46D2-8983-B1072BCE3442}" type="pres">
      <dgm:prSet presAssocID="{FB44D9B9-BC50-4428-A0C1-735C690CEFDA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C9FB059-7C39-4CA7-8C46-D2C72E673F2D}" type="presOf" srcId="{A428B705-CD81-41D6-90C7-E3F40F3DED75}" destId="{EE2FB9C6-F0B8-46A9-A06B-B0E734EEE2AB}" srcOrd="0" destOrd="0" presId="urn:microsoft.com/office/officeart/2005/8/layout/vList3"/>
    <dgm:cxn modelId="{46E3D9C7-DA80-4B3C-A5D3-6187F708F5A3}" type="presOf" srcId="{5C4FBECA-E196-41EA-9BAF-3D930722FEDA}" destId="{B05F94EA-4FEF-42C8-8DEC-FC8B0D6A5A59}" srcOrd="0" destOrd="0" presId="urn:microsoft.com/office/officeart/2005/8/layout/vList3"/>
    <dgm:cxn modelId="{24727463-6026-4E17-9D6F-3EBE309CEC20}" srcId="{8E52684C-6CA3-4CA5-A2F5-070811B7A276}" destId="{5C4FBECA-E196-41EA-9BAF-3D930722FEDA}" srcOrd="2" destOrd="0" parTransId="{D9A5D7A1-4E28-4149-82C3-76119F081653}" sibTransId="{D098B646-9FDE-401C-B6A1-B840E6B9D2A3}"/>
    <dgm:cxn modelId="{D7F70165-D828-4992-A0DB-41C945048603}" srcId="{8E52684C-6CA3-4CA5-A2F5-070811B7A276}" destId="{FB44D9B9-BC50-4428-A0C1-735C690CEFDA}" srcOrd="3" destOrd="0" parTransId="{CD888E4D-1670-4CAB-8D4B-E730BB2CDEAB}" sibTransId="{4EE27AFB-FB59-42DB-8DD6-320FAC96103E}"/>
    <dgm:cxn modelId="{49D8A7C5-C406-4B28-933F-A89906D7FCDD}" srcId="{8E52684C-6CA3-4CA5-A2F5-070811B7A276}" destId="{A428B705-CD81-41D6-90C7-E3F40F3DED75}" srcOrd="1" destOrd="0" parTransId="{7CCE8F5D-FDFB-468D-A35C-5CFDA230171A}" sibTransId="{59B6ED21-B588-44AA-8378-B0B048EA369D}"/>
    <dgm:cxn modelId="{61F79563-977F-4D69-9945-8AD21711C16F}" type="presOf" srcId="{8E52684C-6CA3-4CA5-A2F5-070811B7A276}" destId="{923D400F-67A6-4520-9723-5DF15A6A1D35}" srcOrd="0" destOrd="0" presId="urn:microsoft.com/office/officeart/2005/8/layout/vList3"/>
    <dgm:cxn modelId="{8A08AD82-CD32-43FB-BC4F-034EDA4005A8}" type="presOf" srcId="{7F3E6423-5048-4224-AD3D-64F9A0B92770}" destId="{E49BC836-3D2C-4812-ADFB-2042DB23282A}" srcOrd="0" destOrd="0" presId="urn:microsoft.com/office/officeart/2005/8/layout/vList3"/>
    <dgm:cxn modelId="{79D6AA43-665A-462B-8D15-4294C45A13D5}" srcId="{8E52684C-6CA3-4CA5-A2F5-070811B7A276}" destId="{7F3E6423-5048-4224-AD3D-64F9A0B92770}" srcOrd="0" destOrd="0" parTransId="{A5CF3DEB-314A-462A-98E2-55275F874629}" sibTransId="{463F88FD-1599-401F-BBFE-D4CD09AA330A}"/>
    <dgm:cxn modelId="{67BFCC81-0D6B-454D-9BF3-3FEA432065F1}" type="presOf" srcId="{FB44D9B9-BC50-4428-A0C1-735C690CEFDA}" destId="{752087FD-EC17-46D2-8983-B1072BCE3442}" srcOrd="0" destOrd="0" presId="urn:microsoft.com/office/officeart/2005/8/layout/vList3"/>
    <dgm:cxn modelId="{F1A301CB-BEE2-4785-81DC-A8AC9924CBCB}" type="presParOf" srcId="{923D400F-67A6-4520-9723-5DF15A6A1D35}" destId="{AB57B477-903A-4535-A168-297B4EFB1B6C}" srcOrd="0" destOrd="0" presId="urn:microsoft.com/office/officeart/2005/8/layout/vList3"/>
    <dgm:cxn modelId="{00427553-7B0F-4E22-9692-AC516513A8B5}" type="presParOf" srcId="{AB57B477-903A-4535-A168-297B4EFB1B6C}" destId="{59FA9EF3-38D9-4BAB-BD16-614118E2C535}" srcOrd="0" destOrd="0" presId="urn:microsoft.com/office/officeart/2005/8/layout/vList3"/>
    <dgm:cxn modelId="{FBF98D53-12E0-42AE-8E1E-6F349404CED2}" type="presParOf" srcId="{AB57B477-903A-4535-A168-297B4EFB1B6C}" destId="{E49BC836-3D2C-4812-ADFB-2042DB23282A}" srcOrd="1" destOrd="0" presId="urn:microsoft.com/office/officeart/2005/8/layout/vList3"/>
    <dgm:cxn modelId="{92C87C87-1963-4890-801B-F3AB1032DCC1}" type="presParOf" srcId="{923D400F-67A6-4520-9723-5DF15A6A1D35}" destId="{8CE40903-86D5-476F-A401-5EAD1C055E6D}" srcOrd="1" destOrd="0" presId="urn:microsoft.com/office/officeart/2005/8/layout/vList3"/>
    <dgm:cxn modelId="{A7EDCFE7-F03E-43B5-885F-9645957D664F}" type="presParOf" srcId="{923D400F-67A6-4520-9723-5DF15A6A1D35}" destId="{CCDDC976-E652-4E97-9C1B-A5918860D944}" srcOrd="2" destOrd="0" presId="urn:microsoft.com/office/officeart/2005/8/layout/vList3"/>
    <dgm:cxn modelId="{1E35416C-FAE8-4EC7-8D40-22790A529010}" type="presParOf" srcId="{CCDDC976-E652-4E97-9C1B-A5918860D944}" destId="{B4C72F1D-D680-4EF6-98C9-1AC00DA83B7A}" srcOrd="0" destOrd="0" presId="urn:microsoft.com/office/officeart/2005/8/layout/vList3"/>
    <dgm:cxn modelId="{6C059E15-C72A-4AB6-92E3-2BF1B6DF7EC0}" type="presParOf" srcId="{CCDDC976-E652-4E97-9C1B-A5918860D944}" destId="{EE2FB9C6-F0B8-46A9-A06B-B0E734EEE2AB}" srcOrd="1" destOrd="0" presId="urn:microsoft.com/office/officeart/2005/8/layout/vList3"/>
    <dgm:cxn modelId="{0D8AC9DA-31CF-4551-9CBE-D871AF217775}" type="presParOf" srcId="{923D400F-67A6-4520-9723-5DF15A6A1D35}" destId="{86A552D1-7317-4E8C-80A5-ACAAAD65AE95}" srcOrd="3" destOrd="0" presId="urn:microsoft.com/office/officeart/2005/8/layout/vList3"/>
    <dgm:cxn modelId="{9D079866-8C0F-4AAD-AFB7-1F568B4B7F64}" type="presParOf" srcId="{923D400F-67A6-4520-9723-5DF15A6A1D35}" destId="{D9EF6767-8F6E-4B6C-BCA4-B9E59980382F}" srcOrd="4" destOrd="0" presId="urn:microsoft.com/office/officeart/2005/8/layout/vList3"/>
    <dgm:cxn modelId="{90C38D05-FD23-4DFE-82C5-F52863568D93}" type="presParOf" srcId="{D9EF6767-8F6E-4B6C-BCA4-B9E59980382F}" destId="{14A2660C-76DD-4B88-939A-D21E7976A28E}" srcOrd="0" destOrd="0" presId="urn:microsoft.com/office/officeart/2005/8/layout/vList3"/>
    <dgm:cxn modelId="{744B9EBF-7CBE-4E73-84AB-328F75C00746}" type="presParOf" srcId="{D9EF6767-8F6E-4B6C-BCA4-B9E59980382F}" destId="{B05F94EA-4FEF-42C8-8DEC-FC8B0D6A5A59}" srcOrd="1" destOrd="0" presId="urn:microsoft.com/office/officeart/2005/8/layout/vList3"/>
    <dgm:cxn modelId="{69B49A48-F4FF-45E3-A2EB-0DEE3943CB9A}" type="presParOf" srcId="{923D400F-67A6-4520-9723-5DF15A6A1D35}" destId="{80421E5A-BF36-4B16-86A6-A36BB859CDA9}" srcOrd="5" destOrd="0" presId="urn:microsoft.com/office/officeart/2005/8/layout/vList3"/>
    <dgm:cxn modelId="{DBF1292E-5EFD-411C-AAB9-E9D3D8742EDF}" type="presParOf" srcId="{923D400F-67A6-4520-9723-5DF15A6A1D35}" destId="{8E5DC561-EA25-45BC-B537-B6FD86BDB173}" srcOrd="6" destOrd="0" presId="urn:microsoft.com/office/officeart/2005/8/layout/vList3"/>
    <dgm:cxn modelId="{09DCF8B3-F81A-4F6B-94B6-C9D740AA37E7}" type="presParOf" srcId="{8E5DC561-EA25-45BC-B537-B6FD86BDB173}" destId="{F114AF82-C6AC-4F26-B280-07F6719686FE}" srcOrd="0" destOrd="0" presId="urn:microsoft.com/office/officeart/2005/8/layout/vList3"/>
    <dgm:cxn modelId="{5F5EC1FE-3A79-4499-B5A0-43E83A243BF6}" type="presParOf" srcId="{8E5DC561-EA25-45BC-B537-B6FD86BDB173}" destId="{752087FD-EC17-46D2-8983-B1072BCE344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C62B4B-C322-4F2E-A1BE-8403EC81ED5B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31D1896-7372-4C77-8B3E-9152493EEA3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EC69907D-9FDA-4747-9AA3-5460F2C7B05E}" type="parTrans" cxnId="{17F5A8A3-F93B-4A3D-BD35-846ABD2AA343}">
      <dgm:prSet/>
      <dgm:spPr/>
      <dgm:t>
        <a:bodyPr/>
        <a:lstStyle/>
        <a:p>
          <a:endParaRPr lang="zh-TW" altLang="en-US"/>
        </a:p>
      </dgm:t>
    </dgm:pt>
    <dgm:pt modelId="{6E786955-FB3A-4C5F-BCBF-BA820DD50F30}" type="sibTrans" cxnId="{17F5A8A3-F93B-4A3D-BD35-846ABD2AA343}">
      <dgm:prSet/>
      <dgm:spPr/>
      <dgm:t>
        <a:bodyPr/>
        <a:lstStyle/>
        <a:p>
          <a:endParaRPr lang="zh-TW" altLang="en-US"/>
        </a:p>
      </dgm:t>
    </dgm:pt>
    <dgm:pt modelId="{C43AA360-CE4D-443B-BE17-9F404458D340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A9184671-D75E-4B4E-B045-3DF73C1ABBAB}" type="parTrans" cxnId="{7D20958E-99C0-4441-A903-9A3512B0F9A6}">
      <dgm:prSet/>
      <dgm:spPr/>
      <dgm:t>
        <a:bodyPr/>
        <a:lstStyle/>
        <a:p>
          <a:endParaRPr lang="zh-TW" altLang="en-US"/>
        </a:p>
      </dgm:t>
    </dgm:pt>
    <dgm:pt modelId="{6A120630-10EE-4559-BB7D-2982A59F2CE9}" type="sibTrans" cxnId="{7D20958E-99C0-4441-A903-9A3512B0F9A6}">
      <dgm:prSet/>
      <dgm:spPr/>
      <dgm:t>
        <a:bodyPr/>
        <a:lstStyle/>
        <a:p>
          <a:endParaRPr lang="zh-TW" altLang="en-US"/>
        </a:p>
      </dgm:t>
    </dgm:pt>
    <dgm:pt modelId="{21BEAA16-A5A8-4841-97EB-23122AD1B4CF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E1307D3D-6404-4D35-A7D5-F45FDC0FCA38}" type="parTrans" cxnId="{ABC80C31-FF4A-4E55-B80A-C1B2D833D7B2}">
      <dgm:prSet/>
      <dgm:spPr/>
      <dgm:t>
        <a:bodyPr/>
        <a:lstStyle/>
        <a:p>
          <a:endParaRPr lang="zh-TW" altLang="en-US"/>
        </a:p>
      </dgm:t>
    </dgm:pt>
    <dgm:pt modelId="{0AAA119B-0972-4A14-976B-826DC3B1DF90}" type="sibTrans" cxnId="{ABC80C31-FF4A-4E55-B80A-C1B2D833D7B2}">
      <dgm:prSet/>
      <dgm:spPr/>
      <dgm:t>
        <a:bodyPr/>
        <a:lstStyle/>
        <a:p>
          <a:endParaRPr lang="zh-TW" altLang="en-US"/>
        </a:p>
      </dgm:t>
    </dgm:pt>
    <dgm:pt modelId="{8B8269D2-FDBF-42EB-8BAC-43074FC9316D}">
      <dgm:prSet/>
      <dgm:spPr/>
      <dgm:t>
        <a:bodyPr/>
        <a:lstStyle/>
        <a:p>
          <a:pPr rtl="0"/>
          <a:r>
            <a:rPr lang="zh-TW" dirty="0" smtClean="0"/>
            <a:t>大約</a:t>
          </a:r>
          <a:endParaRPr lang="zh-TW" dirty="0"/>
        </a:p>
      </dgm:t>
    </dgm:pt>
    <dgm:pt modelId="{0591E338-F999-446A-AD68-1126EB29863E}" type="parTrans" cxnId="{9D1F0BDB-5270-4C87-9310-71F8443160C9}">
      <dgm:prSet/>
      <dgm:spPr/>
      <dgm:t>
        <a:bodyPr/>
        <a:lstStyle/>
        <a:p>
          <a:endParaRPr lang="zh-TW" altLang="en-US"/>
        </a:p>
      </dgm:t>
    </dgm:pt>
    <dgm:pt modelId="{8F407D27-B8CC-4AFB-BEBB-45528E7BA226}" type="sibTrans" cxnId="{9D1F0BDB-5270-4C87-9310-71F8443160C9}">
      <dgm:prSet/>
      <dgm:spPr/>
      <dgm:t>
        <a:bodyPr/>
        <a:lstStyle/>
        <a:p>
          <a:endParaRPr lang="zh-TW" altLang="en-US"/>
        </a:p>
      </dgm:t>
    </dgm:pt>
    <dgm:pt modelId="{35BFE262-20EC-4CCF-8CB7-6E97ECEB2AA4}">
      <dgm:prSet/>
      <dgm:spPr/>
      <dgm:t>
        <a:bodyPr/>
        <a:lstStyle/>
        <a:p>
          <a:pPr rtl="0"/>
          <a:r>
            <a:rPr lang="zh-TW" smtClean="0"/>
            <a:t>手臂</a:t>
          </a:r>
          <a:r>
            <a:rPr lang="zh-TW" dirty="0" smtClean="0"/>
            <a:t>的兩倍長</a:t>
          </a:r>
          <a:endParaRPr lang="zh-TW" dirty="0"/>
        </a:p>
      </dgm:t>
    </dgm:pt>
    <dgm:pt modelId="{7E9C9841-1BB4-4E5C-AFA9-9DEDF2D90294}" type="parTrans" cxnId="{044596CB-B46B-4EDB-82C7-3045A2A0675B}">
      <dgm:prSet/>
      <dgm:spPr/>
      <dgm:t>
        <a:bodyPr/>
        <a:lstStyle/>
        <a:p>
          <a:endParaRPr lang="zh-TW" altLang="en-US"/>
        </a:p>
      </dgm:t>
    </dgm:pt>
    <dgm:pt modelId="{4B11F8B7-23AB-4D69-B8B1-02AE43607B86}" type="sibTrans" cxnId="{044596CB-B46B-4EDB-82C7-3045A2A0675B}">
      <dgm:prSet/>
      <dgm:spPr/>
      <dgm:t>
        <a:bodyPr/>
        <a:lstStyle/>
        <a:p>
          <a:endParaRPr lang="zh-TW" altLang="en-US"/>
        </a:p>
      </dgm:t>
    </dgm:pt>
    <dgm:pt modelId="{7CBCC38A-9E61-4568-BA90-CA2F9EDA55D7}" type="pres">
      <dgm:prSet presAssocID="{BEC62B4B-C322-4F2E-A1BE-8403EC81ED5B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25418BFE-8723-4E1F-BE52-4FD93C583AD2}" type="pres">
      <dgm:prSet presAssocID="{931D1896-7372-4C77-8B3E-9152493EEA31}" presName="composite" presStyleCnt="0"/>
      <dgm:spPr/>
    </dgm:pt>
    <dgm:pt modelId="{1AF5959D-FE71-4404-A583-F3EE539BB2E8}" type="pres">
      <dgm:prSet presAssocID="{931D1896-7372-4C77-8B3E-9152493EEA3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CE013F-7501-493F-B100-11BD8E6D5C41}" type="pres">
      <dgm:prSet presAssocID="{931D1896-7372-4C77-8B3E-9152493EEA3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E224D3A-A1AB-478E-9919-3A14C9E6B7DB}" type="pres">
      <dgm:prSet presAssocID="{931D1896-7372-4C77-8B3E-9152493EEA3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4AF7730-5782-4973-8302-0FDC22D82B19}" type="pres">
      <dgm:prSet presAssocID="{6E786955-FB3A-4C5F-BCBF-BA820DD50F30}" presName="sibTrans" presStyleCnt="0"/>
      <dgm:spPr/>
    </dgm:pt>
    <dgm:pt modelId="{4C78C023-B7E5-4DC6-B254-4F66C0524E8E}" type="pres">
      <dgm:prSet presAssocID="{21BEAA16-A5A8-4841-97EB-23122AD1B4CF}" presName="composite" presStyleCnt="0"/>
      <dgm:spPr/>
    </dgm:pt>
    <dgm:pt modelId="{F3F74E14-E6FF-4147-800D-80E8789D742A}" type="pres">
      <dgm:prSet presAssocID="{21BEAA16-A5A8-4841-97EB-23122AD1B4CF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7C503F-63A9-4BB5-8839-A6741A6C8BA4}" type="pres">
      <dgm:prSet presAssocID="{21BEAA16-A5A8-4841-97EB-23122AD1B4CF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BE7176D-AB32-45E0-803B-6DCC2369881C}" type="pres">
      <dgm:prSet presAssocID="{21BEAA16-A5A8-4841-97EB-23122AD1B4CF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D20958E-99C0-4441-A903-9A3512B0F9A6}" srcId="{931D1896-7372-4C77-8B3E-9152493EEA31}" destId="{C43AA360-CE4D-443B-BE17-9F404458D340}" srcOrd="0" destOrd="0" parTransId="{A9184671-D75E-4B4E-B045-3DF73C1ABBAB}" sibTransId="{6A120630-10EE-4559-BB7D-2982A59F2CE9}"/>
    <dgm:cxn modelId="{D353D344-5DCD-42FF-8BDF-CE02766D2E68}" type="presOf" srcId="{931D1896-7372-4C77-8B3E-9152493EEA31}" destId="{1AF5959D-FE71-4404-A583-F3EE539BB2E8}" srcOrd="0" destOrd="0" presId="urn:microsoft.com/office/officeart/2008/layout/TitledPictureBlocks"/>
    <dgm:cxn modelId="{80E962FF-B3D7-4029-9A75-52D04D85D427}" type="presOf" srcId="{8B8269D2-FDBF-42EB-8BAC-43074FC9316D}" destId="{5BE7176D-AB32-45E0-803B-6DCC2369881C}" srcOrd="0" destOrd="0" presId="urn:microsoft.com/office/officeart/2008/layout/TitledPictureBlocks"/>
    <dgm:cxn modelId="{044596CB-B46B-4EDB-82C7-3045A2A0675B}" srcId="{21BEAA16-A5A8-4841-97EB-23122AD1B4CF}" destId="{35BFE262-20EC-4CCF-8CB7-6E97ECEB2AA4}" srcOrd="1" destOrd="0" parTransId="{7E9C9841-1BB4-4E5C-AFA9-9DEDF2D90294}" sibTransId="{4B11F8B7-23AB-4D69-B8B1-02AE43607B86}"/>
    <dgm:cxn modelId="{9D1F0BDB-5270-4C87-9310-71F8443160C9}" srcId="{21BEAA16-A5A8-4841-97EB-23122AD1B4CF}" destId="{8B8269D2-FDBF-42EB-8BAC-43074FC9316D}" srcOrd="0" destOrd="0" parTransId="{0591E338-F999-446A-AD68-1126EB29863E}" sibTransId="{8F407D27-B8CC-4AFB-BEBB-45528E7BA226}"/>
    <dgm:cxn modelId="{62A91E85-43AC-4D76-8A32-3BFAECA438E2}" type="presOf" srcId="{21BEAA16-A5A8-4841-97EB-23122AD1B4CF}" destId="{F3F74E14-E6FF-4147-800D-80E8789D742A}" srcOrd="0" destOrd="0" presId="urn:microsoft.com/office/officeart/2008/layout/TitledPictureBlocks"/>
    <dgm:cxn modelId="{17F5A8A3-F93B-4A3D-BD35-846ABD2AA343}" srcId="{BEC62B4B-C322-4F2E-A1BE-8403EC81ED5B}" destId="{931D1896-7372-4C77-8B3E-9152493EEA31}" srcOrd="0" destOrd="0" parTransId="{EC69907D-9FDA-4747-9AA3-5460F2C7B05E}" sibTransId="{6E786955-FB3A-4C5F-BCBF-BA820DD50F30}"/>
    <dgm:cxn modelId="{7B3C3855-5CB8-4727-94D3-423DBF0E4B1D}" type="presOf" srcId="{C43AA360-CE4D-443B-BE17-9F404458D340}" destId="{7E224D3A-A1AB-478E-9919-3A14C9E6B7DB}" srcOrd="0" destOrd="0" presId="urn:microsoft.com/office/officeart/2008/layout/TitledPictureBlocks"/>
    <dgm:cxn modelId="{6C3FC097-4CBA-4AFD-AD2E-84FFC89447DB}" type="presOf" srcId="{BEC62B4B-C322-4F2E-A1BE-8403EC81ED5B}" destId="{7CBCC38A-9E61-4568-BA90-CA2F9EDA55D7}" srcOrd="0" destOrd="0" presId="urn:microsoft.com/office/officeart/2008/layout/TitledPictureBlocks"/>
    <dgm:cxn modelId="{C61F2144-B508-4E1F-8250-4965568443CA}" type="presOf" srcId="{35BFE262-20EC-4CCF-8CB7-6E97ECEB2AA4}" destId="{5BE7176D-AB32-45E0-803B-6DCC2369881C}" srcOrd="0" destOrd="1" presId="urn:microsoft.com/office/officeart/2008/layout/TitledPictureBlocks"/>
    <dgm:cxn modelId="{ABC80C31-FF4A-4E55-B80A-C1B2D833D7B2}" srcId="{BEC62B4B-C322-4F2E-A1BE-8403EC81ED5B}" destId="{21BEAA16-A5A8-4841-97EB-23122AD1B4CF}" srcOrd="1" destOrd="0" parTransId="{E1307D3D-6404-4D35-A7D5-F45FDC0FCA38}" sibTransId="{0AAA119B-0972-4A14-976B-826DC3B1DF90}"/>
    <dgm:cxn modelId="{58354823-05CD-4EE1-9090-E97E051E0641}" type="presParOf" srcId="{7CBCC38A-9E61-4568-BA90-CA2F9EDA55D7}" destId="{25418BFE-8723-4E1F-BE52-4FD93C583AD2}" srcOrd="0" destOrd="0" presId="urn:microsoft.com/office/officeart/2008/layout/TitledPictureBlocks"/>
    <dgm:cxn modelId="{47ADA474-6506-42F1-B885-10E3BCE471C0}" type="presParOf" srcId="{25418BFE-8723-4E1F-BE52-4FD93C583AD2}" destId="{1AF5959D-FE71-4404-A583-F3EE539BB2E8}" srcOrd="0" destOrd="0" presId="urn:microsoft.com/office/officeart/2008/layout/TitledPictureBlocks"/>
    <dgm:cxn modelId="{3204957A-E319-4DF9-BFC5-109C8185C4D7}" type="presParOf" srcId="{25418BFE-8723-4E1F-BE52-4FD93C583AD2}" destId="{FECE013F-7501-493F-B100-11BD8E6D5C41}" srcOrd="1" destOrd="0" presId="urn:microsoft.com/office/officeart/2008/layout/TitledPictureBlocks"/>
    <dgm:cxn modelId="{20A2A124-EE19-4D1E-A556-719D1CC9CFCC}" type="presParOf" srcId="{25418BFE-8723-4E1F-BE52-4FD93C583AD2}" destId="{7E224D3A-A1AB-478E-9919-3A14C9E6B7DB}" srcOrd="2" destOrd="0" presId="urn:microsoft.com/office/officeart/2008/layout/TitledPictureBlocks"/>
    <dgm:cxn modelId="{21D39066-EFFA-4260-8C52-2627C2C42E7F}" type="presParOf" srcId="{7CBCC38A-9E61-4568-BA90-CA2F9EDA55D7}" destId="{04AF7730-5782-4973-8302-0FDC22D82B19}" srcOrd="1" destOrd="0" presId="urn:microsoft.com/office/officeart/2008/layout/TitledPictureBlocks"/>
    <dgm:cxn modelId="{EDCD6394-F9F7-42A8-BBEE-3B23DD256C98}" type="presParOf" srcId="{7CBCC38A-9E61-4568-BA90-CA2F9EDA55D7}" destId="{4C78C023-B7E5-4DC6-B254-4F66C0524E8E}" srcOrd="2" destOrd="0" presId="urn:microsoft.com/office/officeart/2008/layout/TitledPictureBlocks"/>
    <dgm:cxn modelId="{5253D0EF-E1D2-40E8-BEE1-F37D3535E580}" type="presParOf" srcId="{4C78C023-B7E5-4DC6-B254-4F66C0524E8E}" destId="{F3F74E14-E6FF-4147-800D-80E8789D742A}" srcOrd="0" destOrd="0" presId="urn:microsoft.com/office/officeart/2008/layout/TitledPictureBlocks"/>
    <dgm:cxn modelId="{CFD4DBF0-4A2A-49FD-BBF8-B7CC6BD10F72}" type="presParOf" srcId="{4C78C023-B7E5-4DC6-B254-4F66C0524E8E}" destId="{307C503F-63A9-4BB5-8839-A6741A6C8BA4}" srcOrd="1" destOrd="0" presId="urn:microsoft.com/office/officeart/2008/layout/TitledPictureBlocks"/>
    <dgm:cxn modelId="{777C6052-9239-489F-9A5F-AEDB61E8CE00}" type="presParOf" srcId="{4C78C023-B7E5-4DC6-B254-4F66C0524E8E}" destId="{5BE7176D-AB32-45E0-803B-6DCC2369881C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CF85E65-BE17-4968-9763-29D280033839}" type="doc">
      <dgm:prSet loTypeId="urn:microsoft.com/office/officeart/2005/8/layout/radial2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9F9669C-EA16-432E-B8DC-EED6E857F2C0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52BC2F60-B4CD-4A7D-BB53-7B6235557729}" type="parTrans" cxnId="{87BB80F2-708D-4607-B8F6-87FF3E286AA1}">
      <dgm:prSet/>
      <dgm:spPr/>
      <dgm:t>
        <a:bodyPr/>
        <a:lstStyle/>
        <a:p>
          <a:endParaRPr lang="zh-TW" altLang="en-US"/>
        </a:p>
      </dgm:t>
    </dgm:pt>
    <dgm:pt modelId="{D7036C1B-7FF7-4EA2-BF1B-B0D7428C36AB}" type="sibTrans" cxnId="{87BB80F2-708D-4607-B8F6-87FF3E286AA1}">
      <dgm:prSet/>
      <dgm:spPr/>
      <dgm:t>
        <a:bodyPr/>
        <a:lstStyle/>
        <a:p>
          <a:endParaRPr lang="zh-TW" altLang="en-US"/>
        </a:p>
      </dgm:t>
    </dgm:pt>
    <dgm:pt modelId="{3132F953-9816-4F58-8911-D09B93F9DFCB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FEF74C7-07F8-43CE-9F48-54197B8EE99F}" type="parTrans" cxnId="{22916492-0910-4F53-A3CF-FD9A8471F450}">
      <dgm:prSet/>
      <dgm:spPr/>
      <dgm:t>
        <a:bodyPr/>
        <a:lstStyle/>
        <a:p>
          <a:endParaRPr lang="zh-TW" altLang="en-US"/>
        </a:p>
      </dgm:t>
    </dgm:pt>
    <dgm:pt modelId="{04004CAF-47A6-47A0-97E1-37355D50D56E}" type="sibTrans" cxnId="{22916492-0910-4F53-A3CF-FD9A8471F450}">
      <dgm:prSet/>
      <dgm:spPr/>
      <dgm:t>
        <a:bodyPr/>
        <a:lstStyle/>
        <a:p>
          <a:endParaRPr lang="zh-TW" altLang="en-US"/>
        </a:p>
      </dgm:t>
    </dgm:pt>
    <dgm:pt modelId="{A10CEC9D-D7D0-472A-9CBB-A7190E3376F0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B7667AE6-32B7-477D-AEE8-08AEAB6C0E7D}" type="parTrans" cxnId="{84550F8F-79F7-4ECA-8FC5-7A0C89735E3B}">
      <dgm:prSet/>
      <dgm:spPr/>
      <dgm:t>
        <a:bodyPr/>
        <a:lstStyle/>
        <a:p>
          <a:endParaRPr lang="zh-TW" altLang="en-US"/>
        </a:p>
      </dgm:t>
    </dgm:pt>
    <dgm:pt modelId="{A58EFE85-30D9-482D-9F2D-F043DDC25AD9}" type="sibTrans" cxnId="{84550F8F-79F7-4ECA-8FC5-7A0C89735E3B}">
      <dgm:prSet/>
      <dgm:spPr/>
      <dgm:t>
        <a:bodyPr/>
        <a:lstStyle/>
        <a:p>
          <a:endParaRPr lang="zh-TW" altLang="en-US"/>
        </a:p>
      </dgm:t>
    </dgm:pt>
    <dgm:pt modelId="{313FA730-8CA5-494A-AF94-A65E71DAF650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A431E46F-B2D6-4E9B-B507-21B1DB496D09}" type="parTrans" cxnId="{5DE28BA5-DAE5-45A2-8558-0E307E228774}">
      <dgm:prSet/>
      <dgm:spPr/>
      <dgm:t>
        <a:bodyPr/>
        <a:lstStyle/>
        <a:p>
          <a:endParaRPr lang="zh-TW" altLang="en-US"/>
        </a:p>
      </dgm:t>
    </dgm:pt>
    <dgm:pt modelId="{2E9FECB0-4A5E-4070-A263-D6E72E72B35E}" type="sibTrans" cxnId="{5DE28BA5-DAE5-45A2-8558-0E307E228774}">
      <dgm:prSet/>
      <dgm:spPr/>
      <dgm:t>
        <a:bodyPr/>
        <a:lstStyle/>
        <a:p>
          <a:endParaRPr lang="zh-TW" altLang="en-US"/>
        </a:p>
      </dgm:t>
    </dgm:pt>
    <dgm:pt modelId="{936A7CB3-CFB4-4932-95A6-93FD75234CB3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9667EEB-C955-4DFD-ABBA-EB6F4BC13965}" type="parTrans" cxnId="{8FBAC32D-FD47-4A5A-B41F-3AFC79FCA82E}">
      <dgm:prSet/>
      <dgm:spPr/>
      <dgm:t>
        <a:bodyPr/>
        <a:lstStyle/>
        <a:p>
          <a:endParaRPr lang="zh-TW" altLang="en-US"/>
        </a:p>
      </dgm:t>
    </dgm:pt>
    <dgm:pt modelId="{B77D8CC2-9C36-4EA4-A413-63987E5FDAF0}" type="sibTrans" cxnId="{8FBAC32D-FD47-4A5A-B41F-3AFC79FCA82E}">
      <dgm:prSet/>
      <dgm:spPr/>
      <dgm:t>
        <a:bodyPr/>
        <a:lstStyle/>
        <a:p>
          <a:endParaRPr lang="zh-TW" altLang="en-US"/>
        </a:p>
      </dgm:t>
    </dgm:pt>
    <dgm:pt modelId="{C9A5E611-EB53-47B7-B6B7-3820020D0EF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00D7F19-EB37-4BFB-99B5-6698DA9BEB5F}" type="parTrans" cxnId="{1B6B4648-E705-4E51-BA3E-35BA9F6AE214}">
      <dgm:prSet/>
      <dgm:spPr/>
      <dgm:t>
        <a:bodyPr/>
        <a:lstStyle/>
        <a:p>
          <a:endParaRPr lang="zh-TW" altLang="en-US"/>
        </a:p>
      </dgm:t>
    </dgm:pt>
    <dgm:pt modelId="{313A6F36-542F-4990-A55D-82BC616F2FC3}" type="sibTrans" cxnId="{1B6B4648-E705-4E51-BA3E-35BA9F6AE214}">
      <dgm:prSet/>
      <dgm:spPr/>
      <dgm:t>
        <a:bodyPr/>
        <a:lstStyle/>
        <a:p>
          <a:endParaRPr lang="zh-TW" altLang="en-US"/>
        </a:p>
      </dgm:t>
    </dgm:pt>
    <dgm:pt modelId="{117F8FA9-284A-408C-B68F-C6F154F4E3C8}" type="pres">
      <dgm:prSet presAssocID="{ACF85E65-BE17-4968-9763-29D28003383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0FC3909-06F5-486A-98AA-39AEC80CD139}" type="pres">
      <dgm:prSet presAssocID="{ACF85E65-BE17-4968-9763-29D280033839}" presName="cycle" presStyleCnt="0"/>
      <dgm:spPr/>
    </dgm:pt>
    <dgm:pt modelId="{434AA1EE-F2D0-45A2-8AA2-1578C5DC0C6C}" type="pres">
      <dgm:prSet presAssocID="{ACF85E65-BE17-4968-9763-29D280033839}" presName="centerShape" presStyleCnt="0"/>
      <dgm:spPr/>
    </dgm:pt>
    <dgm:pt modelId="{B7DB6E81-E8C1-49CB-A38D-50179D658F00}" type="pres">
      <dgm:prSet presAssocID="{ACF85E65-BE17-4968-9763-29D280033839}" presName="connSite" presStyleLbl="node1" presStyleIdx="0" presStyleCnt="3"/>
      <dgm:spPr/>
    </dgm:pt>
    <dgm:pt modelId="{959D6E07-D3BD-434D-902D-4192A1503514}" type="pres">
      <dgm:prSet presAssocID="{ACF85E65-BE17-4968-9763-29D280033839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E2A933F3-1D37-4B9C-A2E7-EC1DD5D125A3}" type="pres">
      <dgm:prSet presAssocID="{52BC2F60-B4CD-4A7D-BB53-7B6235557729}" presName="Name25" presStyleLbl="parChTrans1D1" presStyleIdx="0" presStyleCnt="2"/>
      <dgm:spPr/>
    </dgm:pt>
    <dgm:pt modelId="{B93F19E6-9CB9-4EB5-8580-56B909D9E1EA}" type="pres">
      <dgm:prSet presAssocID="{A9F9669C-EA16-432E-B8DC-EED6E857F2C0}" presName="node" presStyleCnt="0"/>
      <dgm:spPr/>
    </dgm:pt>
    <dgm:pt modelId="{2BE6D43D-9B70-4879-8649-2383BF69A15A}" type="pres">
      <dgm:prSet presAssocID="{A9F9669C-EA16-432E-B8DC-EED6E857F2C0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40E0ADE8-A0D8-45FF-90FB-985E14B66C80}" type="pres">
      <dgm:prSet presAssocID="{A9F9669C-EA16-432E-B8DC-EED6E857F2C0}" presName="childNode" presStyleLbl="revTx" presStyleIdx="0" presStyleCnt="2">
        <dgm:presLayoutVars>
          <dgm:bulletEnabled val="1"/>
        </dgm:presLayoutVars>
      </dgm:prSet>
      <dgm:spPr/>
    </dgm:pt>
    <dgm:pt modelId="{E11F3CF8-286E-46DC-BFCA-D1603AB14897}" type="pres">
      <dgm:prSet presAssocID="{A431E46F-B2D6-4E9B-B507-21B1DB496D09}" presName="Name25" presStyleLbl="parChTrans1D1" presStyleIdx="1" presStyleCnt="2"/>
      <dgm:spPr/>
    </dgm:pt>
    <dgm:pt modelId="{7CC3DF84-D66E-4AEA-B1D5-A6C46A8F0E19}" type="pres">
      <dgm:prSet presAssocID="{313FA730-8CA5-494A-AF94-A65E71DAF650}" presName="node" presStyleCnt="0"/>
      <dgm:spPr/>
    </dgm:pt>
    <dgm:pt modelId="{753EA544-FA12-4E1C-A4A8-0BF45B4A7E39}" type="pres">
      <dgm:prSet presAssocID="{313FA730-8CA5-494A-AF94-A65E71DAF650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7E1777CB-7D4F-456F-A08E-6EC9CF4B79C8}" type="pres">
      <dgm:prSet presAssocID="{313FA730-8CA5-494A-AF94-A65E71DAF650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4550F8F-79F7-4ECA-8FC5-7A0C89735E3B}" srcId="{A9F9669C-EA16-432E-B8DC-EED6E857F2C0}" destId="{A10CEC9D-D7D0-472A-9CBB-A7190E3376F0}" srcOrd="1" destOrd="0" parTransId="{B7667AE6-32B7-477D-AEE8-08AEAB6C0E7D}" sibTransId="{A58EFE85-30D9-482D-9F2D-F043DDC25AD9}"/>
    <dgm:cxn modelId="{25B60734-5C91-406E-91AF-F02E3C107196}" type="presOf" srcId="{A10CEC9D-D7D0-472A-9CBB-A7190E3376F0}" destId="{40E0ADE8-A0D8-45FF-90FB-985E14B66C80}" srcOrd="0" destOrd="1" presId="urn:microsoft.com/office/officeart/2005/8/layout/radial2"/>
    <dgm:cxn modelId="{87BB80F2-708D-4607-B8F6-87FF3E286AA1}" srcId="{ACF85E65-BE17-4968-9763-29D280033839}" destId="{A9F9669C-EA16-432E-B8DC-EED6E857F2C0}" srcOrd="0" destOrd="0" parTransId="{52BC2F60-B4CD-4A7D-BB53-7B6235557729}" sibTransId="{D7036C1B-7FF7-4EA2-BF1B-B0D7428C36AB}"/>
    <dgm:cxn modelId="{7CBDAF90-E071-420E-9314-71A7D358AC81}" type="presOf" srcId="{313FA730-8CA5-494A-AF94-A65E71DAF650}" destId="{753EA544-FA12-4E1C-A4A8-0BF45B4A7E39}" srcOrd="0" destOrd="0" presId="urn:microsoft.com/office/officeart/2005/8/layout/radial2"/>
    <dgm:cxn modelId="{4F067289-387C-4ADC-83E4-AE264B3B7CDD}" type="presOf" srcId="{936A7CB3-CFB4-4932-95A6-93FD75234CB3}" destId="{7E1777CB-7D4F-456F-A08E-6EC9CF4B79C8}" srcOrd="0" destOrd="0" presId="urn:microsoft.com/office/officeart/2005/8/layout/radial2"/>
    <dgm:cxn modelId="{5DE28BA5-DAE5-45A2-8558-0E307E228774}" srcId="{ACF85E65-BE17-4968-9763-29D280033839}" destId="{313FA730-8CA5-494A-AF94-A65E71DAF650}" srcOrd="1" destOrd="0" parTransId="{A431E46F-B2D6-4E9B-B507-21B1DB496D09}" sibTransId="{2E9FECB0-4A5E-4070-A263-D6E72E72B35E}"/>
    <dgm:cxn modelId="{7EA4F146-73B9-48DF-9DE9-A6C05BA84591}" type="presOf" srcId="{52BC2F60-B4CD-4A7D-BB53-7B6235557729}" destId="{E2A933F3-1D37-4B9C-A2E7-EC1DD5D125A3}" srcOrd="0" destOrd="0" presId="urn:microsoft.com/office/officeart/2005/8/layout/radial2"/>
    <dgm:cxn modelId="{22916492-0910-4F53-A3CF-FD9A8471F450}" srcId="{A9F9669C-EA16-432E-B8DC-EED6E857F2C0}" destId="{3132F953-9816-4F58-8911-D09B93F9DFCB}" srcOrd="0" destOrd="0" parTransId="{3FEF74C7-07F8-43CE-9F48-54197B8EE99F}" sibTransId="{04004CAF-47A6-47A0-97E1-37355D50D56E}"/>
    <dgm:cxn modelId="{8FBAC32D-FD47-4A5A-B41F-3AFC79FCA82E}" srcId="{313FA730-8CA5-494A-AF94-A65E71DAF650}" destId="{936A7CB3-CFB4-4932-95A6-93FD75234CB3}" srcOrd="0" destOrd="0" parTransId="{89667EEB-C955-4DFD-ABBA-EB6F4BC13965}" sibTransId="{B77D8CC2-9C36-4EA4-A413-63987E5FDAF0}"/>
    <dgm:cxn modelId="{DB671B59-FA56-4BC3-A9D3-B0705FF544B6}" type="presOf" srcId="{3132F953-9816-4F58-8911-D09B93F9DFCB}" destId="{40E0ADE8-A0D8-45FF-90FB-985E14B66C80}" srcOrd="0" destOrd="0" presId="urn:microsoft.com/office/officeart/2005/8/layout/radial2"/>
    <dgm:cxn modelId="{1B6B4648-E705-4E51-BA3E-35BA9F6AE214}" srcId="{313FA730-8CA5-494A-AF94-A65E71DAF650}" destId="{C9A5E611-EB53-47B7-B6B7-3820020D0EFD}" srcOrd="1" destOrd="0" parTransId="{800D7F19-EB37-4BFB-99B5-6698DA9BEB5F}" sibTransId="{313A6F36-542F-4990-A55D-82BC616F2FC3}"/>
    <dgm:cxn modelId="{7237C510-E3A7-4C31-9ACD-B25EC05A95D3}" type="presOf" srcId="{ACF85E65-BE17-4968-9763-29D280033839}" destId="{117F8FA9-284A-408C-B68F-C6F154F4E3C8}" srcOrd="0" destOrd="0" presId="urn:microsoft.com/office/officeart/2005/8/layout/radial2"/>
    <dgm:cxn modelId="{0299980C-94E9-4ADC-9727-996CE44478EE}" type="presOf" srcId="{A9F9669C-EA16-432E-B8DC-EED6E857F2C0}" destId="{2BE6D43D-9B70-4879-8649-2383BF69A15A}" srcOrd="0" destOrd="0" presId="urn:microsoft.com/office/officeart/2005/8/layout/radial2"/>
    <dgm:cxn modelId="{99F4622B-11D6-4743-AF40-C16BE1CEFAA1}" type="presOf" srcId="{C9A5E611-EB53-47B7-B6B7-3820020D0EFD}" destId="{7E1777CB-7D4F-456F-A08E-6EC9CF4B79C8}" srcOrd="0" destOrd="1" presId="urn:microsoft.com/office/officeart/2005/8/layout/radial2"/>
    <dgm:cxn modelId="{6B81BCDB-EE35-43AE-9DB5-071467302057}" type="presOf" srcId="{A431E46F-B2D6-4E9B-B507-21B1DB496D09}" destId="{E11F3CF8-286E-46DC-BFCA-D1603AB14897}" srcOrd="0" destOrd="0" presId="urn:microsoft.com/office/officeart/2005/8/layout/radial2"/>
    <dgm:cxn modelId="{6DD6081F-A3C0-4BC4-9796-3712D9B0E6E3}" type="presParOf" srcId="{117F8FA9-284A-408C-B68F-C6F154F4E3C8}" destId="{70FC3909-06F5-486A-98AA-39AEC80CD139}" srcOrd="0" destOrd="0" presId="urn:microsoft.com/office/officeart/2005/8/layout/radial2"/>
    <dgm:cxn modelId="{8CF18F7D-4A51-40A6-8EA5-0545B5DB8123}" type="presParOf" srcId="{70FC3909-06F5-486A-98AA-39AEC80CD139}" destId="{434AA1EE-F2D0-45A2-8AA2-1578C5DC0C6C}" srcOrd="0" destOrd="0" presId="urn:microsoft.com/office/officeart/2005/8/layout/radial2"/>
    <dgm:cxn modelId="{B5F520FE-C722-4B11-926C-52AD19C30F28}" type="presParOf" srcId="{434AA1EE-F2D0-45A2-8AA2-1578C5DC0C6C}" destId="{B7DB6E81-E8C1-49CB-A38D-50179D658F00}" srcOrd="0" destOrd="0" presId="urn:microsoft.com/office/officeart/2005/8/layout/radial2"/>
    <dgm:cxn modelId="{3BD6B0C1-EDF4-480E-9F3D-CF9A951D4E5E}" type="presParOf" srcId="{434AA1EE-F2D0-45A2-8AA2-1578C5DC0C6C}" destId="{959D6E07-D3BD-434D-902D-4192A1503514}" srcOrd="1" destOrd="0" presId="urn:microsoft.com/office/officeart/2005/8/layout/radial2"/>
    <dgm:cxn modelId="{817DCF04-B7CC-48A8-B08B-9B15646E0660}" type="presParOf" srcId="{70FC3909-06F5-486A-98AA-39AEC80CD139}" destId="{E2A933F3-1D37-4B9C-A2E7-EC1DD5D125A3}" srcOrd="1" destOrd="0" presId="urn:microsoft.com/office/officeart/2005/8/layout/radial2"/>
    <dgm:cxn modelId="{A4F3689D-111F-4B71-A3CA-7AB9F1E6A341}" type="presParOf" srcId="{70FC3909-06F5-486A-98AA-39AEC80CD139}" destId="{B93F19E6-9CB9-4EB5-8580-56B909D9E1EA}" srcOrd="2" destOrd="0" presId="urn:microsoft.com/office/officeart/2005/8/layout/radial2"/>
    <dgm:cxn modelId="{96ED9C67-9A34-4B0E-B078-65BA6F97D13C}" type="presParOf" srcId="{B93F19E6-9CB9-4EB5-8580-56B909D9E1EA}" destId="{2BE6D43D-9B70-4879-8649-2383BF69A15A}" srcOrd="0" destOrd="0" presId="urn:microsoft.com/office/officeart/2005/8/layout/radial2"/>
    <dgm:cxn modelId="{CDC2CD71-8C57-4F08-BBCB-E082ED2258B2}" type="presParOf" srcId="{B93F19E6-9CB9-4EB5-8580-56B909D9E1EA}" destId="{40E0ADE8-A0D8-45FF-90FB-985E14B66C80}" srcOrd="1" destOrd="0" presId="urn:microsoft.com/office/officeart/2005/8/layout/radial2"/>
    <dgm:cxn modelId="{69B2315D-4971-4A77-B02C-24BB43E9133D}" type="presParOf" srcId="{70FC3909-06F5-486A-98AA-39AEC80CD139}" destId="{E11F3CF8-286E-46DC-BFCA-D1603AB14897}" srcOrd="3" destOrd="0" presId="urn:microsoft.com/office/officeart/2005/8/layout/radial2"/>
    <dgm:cxn modelId="{2FF307C3-376F-43A3-9EF0-7B5397C458D5}" type="presParOf" srcId="{70FC3909-06F5-486A-98AA-39AEC80CD139}" destId="{7CC3DF84-D66E-4AEA-B1D5-A6C46A8F0E19}" srcOrd="4" destOrd="0" presId="urn:microsoft.com/office/officeart/2005/8/layout/radial2"/>
    <dgm:cxn modelId="{9C193C67-5B0C-4C57-B928-8099545032F6}" type="presParOf" srcId="{7CC3DF84-D66E-4AEA-B1D5-A6C46A8F0E19}" destId="{753EA544-FA12-4E1C-A4A8-0BF45B4A7E39}" srcOrd="0" destOrd="0" presId="urn:microsoft.com/office/officeart/2005/8/layout/radial2"/>
    <dgm:cxn modelId="{DB992A54-BC2B-45F1-86EE-047A346AEB1F}" type="presParOf" srcId="{7CC3DF84-D66E-4AEA-B1D5-A6C46A8F0E19}" destId="{7E1777CB-7D4F-456F-A08E-6EC9CF4B79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BC836-3D2C-4812-ADFB-2042DB23282A}">
      <dsp:nvSpPr>
        <dsp:cNvPr id="0" name=""/>
        <dsp:cNvSpPr/>
      </dsp:nvSpPr>
      <dsp:spPr>
        <a:xfrm rot="10800000">
          <a:off x="1609322" y="2573"/>
          <a:ext cx="5472684" cy="923459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雙手肥皂清潔，搓洗</a:t>
          </a:r>
          <a:r>
            <a:rPr lang="en-US" sz="2900" kern="1200" smtClean="0"/>
            <a:t>40~60</a:t>
          </a:r>
          <a:r>
            <a:rPr lang="zh-TW" sz="2900" kern="1200" smtClean="0"/>
            <a:t>秒</a:t>
          </a:r>
          <a:endParaRPr lang="zh-TW" sz="2900" kern="1200"/>
        </a:p>
      </dsp:txBody>
      <dsp:txXfrm rot="10800000">
        <a:off x="1840187" y="2573"/>
        <a:ext cx="5241819" cy="923459"/>
      </dsp:txXfrm>
    </dsp:sp>
    <dsp:sp modelId="{59FA9EF3-38D9-4BAB-BD16-614118E2C535}">
      <dsp:nvSpPr>
        <dsp:cNvPr id="0" name=""/>
        <dsp:cNvSpPr/>
      </dsp:nvSpPr>
      <dsp:spPr>
        <a:xfrm>
          <a:off x="1147593" y="2573"/>
          <a:ext cx="923459" cy="92345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E2FB9C6-F0B8-46A9-A06B-B0E734EEE2AB}">
      <dsp:nvSpPr>
        <dsp:cNvPr id="0" name=""/>
        <dsp:cNvSpPr/>
      </dsp:nvSpPr>
      <dsp:spPr>
        <a:xfrm rot="10800000">
          <a:off x="1609322" y="1201692"/>
          <a:ext cx="5472684" cy="923459"/>
        </a:xfrm>
        <a:prstGeom prst="homePlat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口罩要遮住口鼻、蓋住下巴  </a:t>
          </a:r>
          <a:endParaRPr lang="zh-TW" sz="2900" kern="1200"/>
        </a:p>
      </dsp:txBody>
      <dsp:txXfrm rot="10800000">
        <a:off x="1840187" y="1201692"/>
        <a:ext cx="5241819" cy="923459"/>
      </dsp:txXfrm>
    </dsp:sp>
    <dsp:sp modelId="{B4C72F1D-D680-4EF6-98C9-1AC00DA83B7A}">
      <dsp:nvSpPr>
        <dsp:cNvPr id="0" name=""/>
        <dsp:cNvSpPr/>
      </dsp:nvSpPr>
      <dsp:spPr>
        <a:xfrm>
          <a:off x="1147593" y="1201692"/>
          <a:ext cx="923459" cy="923459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5F94EA-4FEF-42C8-8DEC-FC8B0D6A5A59}">
      <dsp:nvSpPr>
        <dsp:cNvPr id="0" name=""/>
        <dsp:cNvSpPr/>
      </dsp:nvSpPr>
      <dsp:spPr>
        <a:xfrm rot="10800000">
          <a:off x="1609322" y="2400811"/>
          <a:ext cx="5472684" cy="923459"/>
        </a:xfrm>
        <a:prstGeom prst="homePlat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噴</a:t>
          </a:r>
          <a:r>
            <a:rPr lang="en-US" sz="2900" kern="1200" smtClean="0"/>
            <a:t>75%</a:t>
          </a:r>
          <a:r>
            <a:rPr lang="zh-TW" sz="2900" kern="1200" smtClean="0"/>
            <a:t>酒精搓洗雙手</a:t>
          </a:r>
          <a:r>
            <a:rPr lang="en-US" sz="2900" kern="1200" smtClean="0"/>
            <a:t>20-30</a:t>
          </a:r>
          <a:r>
            <a:rPr lang="zh-TW" sz="2900" kern="1200" smtClean="0"/>
            <a:t>秒</a:t>
          </a:r>
          <a:endParaRPr lang="zh-TW" sz="2900" kern="1200"/>
        </a:p>
      </dsp:txBody>
      <dsp:txXfrm rot="10800000">
        <a:off x="1840187" y="2400811"/>
        <a:ext cx="5241819" cy="923459"/>
      </dsp:txXfrm>
    </dsp:sp>
    <dsp:sp modelId="{14A2660C-76DD-4B88-939A-D21E7976A28E}">
      <dsp:nvSpPr>
        <dsp:cNvPr id="0" name=""/>
        <dsp:cNvSpPr/>
      </dsp:nvSpPr>
      <dsp:spPr>
        <a:xfrm>
          <a:off x="1147593" y="2400811"/>
          <a:ext cx="923459" cy="923459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52087FD-EC17-46D2-8983-B1072BCE3442}">
      <dsp:nvSpPr>
        <dsp:cNvPr id="0" name=""/>
        <dsp:cNvSpPr/>
      </dsp:nvSpPr>
      <dsp:spPr>
        <a:xfrm rot="10800000">
          <a:off x="1609322" y="3599929"/>
          <a:ext cx="5472684" cy="923459"/>
        </a:xfrm>
        <a:prstGeom prst="homePlat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7220" tIns="110490" rIns="206248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smtClean="0"/>
            <a:t>有發燒、呼吸道症狀速就醫</a:t>
          </a:r>
          <a:endParaRPr lang="zh-TW" sz="2900" kern="1200"/>
        </a:p>
      </dsp:txBody>
      <dsp:txXfrm rot="10800000">
        <a:off x="1840187" y="3599929"/>
        <a:ext cx="5241819" cy="923459"/>
      </dsp:txXfrm>
    </dsp:sp>
    <dsp:sp modelId="{F114AF82-C6AC-4F26-B280-07F6719686FE}">
      <dsp:nvSpPr>
        <dsp:cNvPr id="0" name=""/>
        <dsp:cNvSpPr/>
      </dsp:nvSpPr>
      <dsp:spPr>
        <a:xfrm>
          <a:off x="1147593" y="3599929"/>
          <a:ext cx="923459" cy="923459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E013F-7501-493F-B100-11BD8E6D5C41}">
      <dsp:nvSpPr>
        <dsp:cNvPr id="0" name=""/>
        <dsp:cNvSpPr/>
      </dsp:nvSpPr>
      <dsp:spPr>
        <a:xfrm>
          <a:off x="3337" y="1268568"/>
          <a:ext cx="3020670" cy="2559395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224D3A-A1AB-478E-9919-3A14C9E6B7DB}">
      <dsp:nvSpPr>
        <dsp:cNvPr id="0" name=""/>
        <dsp:cNvSpPr/>
      </dsp:nvSpPr>
      <dsp:spPr>
        <a:xfrm>
          <a:off x="2621765" y="1626725"/>
          <a:ext cx="1432357" cy="1490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大約</a:t>
          </a:r>
          <a:r>
            <a:rPr lang="en-US" sz="2900" kern="1200" dirty="0" smtClean="0"/>
            <a:t>3</a:t>
          </a:r>
          <a:r>
            <a:rPr lang="zh-TW" sz="2900" kern="1200" dirty="0" smtClean="0"/>
            <a:t>個步伐</a:t>
          </a:r>
          <a:endParaRPr lang="zh-TW" sz="2900" kern="1200" dirty="0"/>
        </a:p>
      </dsp:txBody>
      <dsp:txXfrm>
        <a:off x="2663717" y="1668677"/>
        <a:ext cx="1348453" cy="1406897"/>
      </dsp:txXfrm>
    </dsp:sp>
    <dsp:sp modelId="{1AF5959D-FE71-4404-A583-F3EE539BB2E8}">
      <dsp:nvSpPr>
        <dsp:cNvPr id="0" name=""/>
        <dsp:cNvSpPr/>
      </dsp:nvSpPr>
      <dsp:spPr>
        <a:xfrm>
          <a:off x="3337" y="780546"/>
          <a:ext cx="3020670" cy="440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3337" y="780546"/>
        <a:ext cx="3020670" cy="440717"/>
      </dsp:txXfrm>
    </dsp:sp>
    <dsp:sp modelId="{307C503F-63A9-4BB5-8839-A6741A6C8BA4}">
      <dsp:nvSpPr>
        <dsp:cNvPr id="0" name=""/>
        <dsp:cNvSpPr/>
      </dsp:nvSpPr>
      <dsp:spPr>
        <a:xfrm>
          <a:off x="4632677" y="1268568"/>
          <a:ext cx="3020670" cy="2559395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E7176D-AB32-45E0-803B-6DCC2369881C}">
      <dsp:nvSpPr>
        <dsp:cNvPr id="0" name=""/>
        <dsp:cNvSpPr/>
      </dsp:nvSpPr>
      <dsp:spPr>
        <a:xfrm>
          <a:off x="7251104" y="1626725"/>
          <a:ext cx="1432357" cy="14908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大約</a:t>
          </a:r>
          <a:endParaRPr lang="zh-TW" sz="2300" kern="1200" dirty="0"/>
        </a:p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smtClean="0"/>
            <a:t>手臂</a:t>
          </a:r>
          <a:r>
            <a:rPr lang="zh-TW" sz="2300" kern="1200" dirty="0" smtClean="0"/>
            <a:t>的兩倍長</a:t>
          </a:r>
          <a:endParaRPr lang="zh-TW" sz="2300" kern="1200" dirty="0"/>
        </a:p>
      </dsp:txBody>
      <dsp:txXfrm>
        <a:off x="7293056" y="1668677"/>
        <a:ext cx="1348453" cy="1406897"/>
      </dsp:txXfrm>
    </dsp:sp>
    <dsp:sp modelId="{F3F74E14-E6FF-4147-800D-80E8789D742A}">
      <dsp:nvSpPr>
        <dsp:cNvPr id="0" name=""/>
        <dsp:cNvSpPr/>
      </dsp:nvSpPr>
      <dsp:spPr>
        <a:xfrm>
          <a:off x="4632677" y="780546"/>
          <a:ext cx="3020670" cy="4407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室內至少</a:t>
          </a:r>
          <a:r>
            <a:rPr lang="en-US" sz="1900" kern="1200" dirty="0" smtClean="0"/>
            <a:t>1.5</a:t>
          </a:r>
          <a:r>
            <a:rPr lang="zh-TW" sz="1900" kern="1200" dirty="0" smtClean="0"/>
            <a:t>公尺</a:t>
          </a:r>
          <a:endParaRPr lang="zh-TW" sz="1900" kern="1200" dirty="0"/>
        </a:p>
      </dsp:txBody>
      <dsp:txXfrm>
        <a:off x="4632677" y="780546"/>
        <a:ext cx="3020670" cy="4407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1F3CF8-286E-46DC-BFCA-D1603AB14897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933F3-1D37-4B9C-A2E7-EC1DD5D125A3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9D6E07-D3BD-434D-902D-4192A1503514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BE6D43D-9B70-4879-8649-2383BF69A15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40E0ADE8-A0D8-45FF-90FB-985E14B66C80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753EA544-FA12-4E1C-A4A8-0BF45B4A7E39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7E1777CB-7D4F-456F-A08E-6EC9CF4B79C8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FD611-E19B-4FCA-BC0C-10358BF5AFCE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4E0A5C-AAF3-4A21-A7BC-3AD39710F9B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4498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41000">
              <a:schemeClr val="bg1"/>
            </a:gs>
            <a:gs pos="70000">
              <a:schemeClr val="tx2">
                <a:lumMod val="40000"/>
                <a:lumOff val="60000"/>
              </a:schemeClr>
            </a:gs>
            <a:gs pos="100000">
              <a:schemeClr val="accent1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692" y="2204864"/>
            <a:ext cx="5544616" cy="4077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853680"/>
              </p:ext>
            </p:extLst>
          </p:nvPr>
        </p:nvGraphicFramePr>
        <p:xfrm>
          <a:off x="457200" y="170080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5825547"/>
              </p:ext>
            </p:extLst>
          </p:nvPr>
        </p:nvGraphicFramePr>
        <p:xfrm>
          <a:off x="0" y="1700808"/>
          <a:ext cx="8686800" cy="4608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179512" y="6716496"/>
            <a:ext cx="277688" cy="234995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1705" y="6608232"/>
            <a:ext cx="152344" cy="12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10573"/>
              </p:ext>
            </p:extLst>
          </p:nvPr>
        </p:nvGraphicFramePr>
        <p:xfrm>
          <a:off x="611560" y="177281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110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文鼎空疊圓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2022-11-28T03:06:39Z</dcterms:modified>
</cp:coreProperties>
</file>