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99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5DF5F4-4565-42DA-BCE0-131522592B81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DF44B102-2A3D-48E4-B8F1-0F4A8CDEC66E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DD172CE8-5A10-403D-8D42-5812BA3BA876}" type="parTrans" cxnId="{5553AD6E-844B-4AE6-A29D-5D26FAA38B16}">
      <dgm:prSet/>
      <dgm:spPr/>
      <dgm:t>
        <a:bodyPr/>
        <a:lstStyle/>
        <a:p>
          <a:endParaRPr lang="zh-TW" altLang="en-US"/>
        </a:p>
      </dgm:t>
    </dgm:pt>
    <dgm:pt modelId="{12F37C83-7B5B-4720-9312-75008146C445}" type="sibTrans" cxnId="{5553AD6E-844B-4AE6-A29D-5D26FAA38B16}">
      <dgm:prSet/>
      <dgm:spPr/>
      <dgm:t>
        <a:bodyPr/>
        <a:lstStyle/>
        <a:p>
          <a:endParaRPr lang="zh-TW" altLang="en-US"/>
        </a:p>
      </dgm:t>
    </dgm:pt>
    <dgm:pt modelId="{F5D8BADB-AF0A-4935-840E-19378647B4ED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A3D5E487-39B3-4B55-812A-8A1A3C4465D8}" type="parTrans" cxnId="{560A5707-7CB2-4C11-BB88-431B4155DA1E}">
      <dgm:prSet/>
      <dgm:spPr/>
      <dgm:t>
        <a:bodyPr/>
        <a:lstStyle/>
        <a:p>
          <a:endParaRPr lang="zh-TW" altLang="en-US"/>
        </a:p>
      </dgm:t>
    </dgm:pt>
    <dgm:pt modelId="{2E6C8AF5-062D-4A30-8F45-B60C287116F5}" type="sibTrans" cxnId="{560A5707-7CB2-4C11-BB88-431B4155DA1E}">
      <dgm:prSet/>
      <dgm:spPr/>
      <dgm:t>
        <a:bodyPr/>
        <a:lstStyle/>
        <a:p>
          <a:endParaRPr lang="zh-TW" altLang="en-US"/>
        </a:p>
      </dgm:t>
    </dgm:pt>
    <dgm:pt modelId="{88CCDB36-4069-4FFF-B43D-7ABCA2B84103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8C9058EB-338B-4C63-9DC0-FF69C452747B}" type="parTrans" cxnId="{B4DAB405-09F3-4E19-AA6B-E4B0501A8145}">
      <dgm:prSet/>
      <dgm:spPr/>
      <dgm:t>
        <a:bodyPr/>
        <a:lstStyle/>
        <a:p>
          <a:endParaRPr lang="zh-TW" altLang="en-US"/>
        </a:p>
      </dgm:t>
    </dgm:pt>
    <dgm:pt modelId="{5735EBA7-7422-46BA-B07C-E7492A1A3031}" type="sibTrans" cxnId="{B4DAB405-09F3-4E19-AA6B-E4B0501A8145}">
      <dgm:prSet/>
      <dgm:spPr/>
      <dgm:t>
        <a:bodyPr/>
        <a:lstStyle/>
        <a:p>
          <a:endParaRPr lang="zh-TW" altLang="en-US"/>
        </a:p>
      </dgm:t>
    </dgm:pt>
    <dgm:pt modelId="{1C8B0940-B939-4BFE-A923-C9C0D005192C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251C507A-201F-4687-B67C-592B2694E630}" type="parTrans" cxnId="{27865BC4-BD61-437D-B0FE-A1021854D86F}">
      <dgm:prSet/>
      <dgm:spPr/>
      <dgm:t>
        <a:bodyPr/>
        <a:lstStyle/>
        <a:p>
          <a:endParaRPr lang="zh-TW" altLang="en-US"/>
        </a:p>
      </dgm:t>
    </dgm:pt>
    <dgm:pt modelId="{D30E3E2A-5586-4ED0-A663-8DE9842279CE}" type="sibTrans" cxnId="{27865BC4-BD61-437D-B0FE-A1021854D86F}">
      <dgm:prSet/>
      <dgm:spPr/>
      <dgm:t>
        <a:bodyPr/>
        <a:lstStyle/>
        <a:p>
          <a:endParaRPr lang="zh-TW" altLang="en-US"/>
        </a:p>
      </dgm:t>
    </dgm:pt>
    <dgm:pt modelId="{3F242409-6D3F-4B23-8C62-B6300D04AA66}" type="pres">
      <dgm:prSet presAssocID="{155DF5F4-4565-42DA-BCE0-131522592B8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8465CD8-F08C-4EF5-8ED6-13495A960362}" type="pres">
      <dgm:prSet presAssocID="{155DF5F4-4565-42DA-BCE0-131522592B81}" presName="fgShape" presStyleLbl="fgShp" presStyleIdx="0" presStyleCnt="1"/>
      <dgm:spPr/>
    </dgm:pt>
    <dgm:pt modelId="{2E039745-0107-4A96-9CE3-DE2061B9B61E}" type="pres">
      <dgm:prSet presAssocID="{155DF5F4-4565-42DA-BCE0-131522592B81}" presName="linComp" presStyleCnt="0"/>
      <dgm:spPr/>
    </dgm:pt>
    <dgm:pt modelId="{3A51C711-32DC-4B16-A278-E79866197D07}" type="pres">
      <dgm:prSet presAssocID="{DF44B102-2A3D-48E4-B8F1-0F4A8CDEC66E}" presName="compNode" presStyleCnt="0"/>
      <dgm:spPr/>
    </dgm:pt>
    <dgm:pt modelId="{869753DD-A8F2-41EE-B67D-221BAA4FC977}" type="pres">
      <dgm:prSet presAssocID="{DF44B102-2A3D-48E4-B8F1-0F4A8CDEC66E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8BD02FF2-C4F1-476B-B8A8-C172E22AD92C}" type="pres">
      <dgm:prSet presAssocID="{DF44B102-2A3D-48E4-B8F1-0F4A8CDEC66E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8079514-A96B-4A06-B9B3-D4946CBC2BCF}" type="pres">
      <dgm:prSet presAssocID="{DF44B102-2A3D-48E4-B8F1-0F4A8CDEC66E}" presName="invisiNode" presStyleLbl="node1" presStyleIdx="0" presStyleCnt="4"/>
      <dgm:spPr/>
    </dgm:pt>
    <dgm:pt modelId="{82D80969-750E-493F-A5BD-198562A89746}" type="pres">
      <dgm:prSet presAssocID="{DF44B102-2A3D-48E4-B8F1-0F4A8CDEC66E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D33A10C-4E13-4112-BB30-BE3A9B04EA13}" type="pres">
      <dgm:prSet presAssocID="{12F37C83-7B5B-4720-9312-75008146C44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A730935-1BC6-435D-9E90-238C164F98E1}" type="pres">
      <dgm:prSet presAssocID="{F5D8BADB-AF0A-4935-840E-19378647B4ED}" presName="compNode" presStyleCnt="0"/>
      <dgm:spPr/>
    </dgm:pt>
    <dgm:pt modelId="{88F3D21E-0FD0-4DCF-9682-8C37009F74EC}" type="pres">
      <dgm:prSet presAssocID="{F5D8BADB-AF0A-4935-840E-19378647B4ED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6525B634-E49D-4F61-8139-A83AADE61974}" type="pres">
      <dgm:prSet presAssocID="{F5D8BADB-AF0A-4935-840E-19378647B4ED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0177456-F47F-448E-8C20-A9BC7B37259D}" type="pres">
      <dgm:prSet presAssocID="{F5D8BADB-AF0A-4935-840E-19378647B4ED}" presName="invisiNode" presStyleLbl="node1" presStyleIdx="1" presStyleCnt="4"/>
      <dgm:spPr/>
    </dgm:pt>
    <dgm:pt modelId="{E1214970-0386-4A85-B1D0-DD6F42D7029A}" type="pres">
      <dgm:prSet presAssocID="{F5D8BADB-AF0A-4935-840E-19378647B4ED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5BD69C0-ED10-45C4-BB05-B5944979B607}" type="pres">
      <dgm:prSet presAssocID="{2E6C8AF5-062D-4A30-8F45-B60C287116F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EFB5C42-B15E-46A2-9BD8-985E7658DF22}" type="pres">
      <dgm:prSet presAssocID="{88CCDB36-4069-4FFF-B43D-7ABCA2B84103}" presName="compNode" presStyleCnt="0"/>
      <dgm:spPr/>
    </dgm:pt>
    <dgm:pt modelId="{237B2BA5-D91D-409F-BDCA-AF6ABAF97163}" type="pres">
      <dgm:prSet presAssocID="{88CCDB36-4069-4FFF-B43D-7ABCA2B84103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D0759D90-1800-4B6F-99A7-9A1983402F69}" type="pres">
      <dgm:prSet presAssocID="{88CCDB36-4069-4FFF-B43D-7ABCA2B84103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260AAAA-D497-4130-8BCF-985A3BE13158}" type="pres">
      <dgm:prSet presAssocID="{88CCDB36-4069-4FFF-B43D-7ABCA2B84103}" presName="invisiNode" presStyleLbl="node1" presStyleIdx="2" presStyleCnt="4"/>
      <dgm:spPr/>
    </dgm:pt>
    <dgm:pt modelId="{CD601EA8-FC7C-4E8D-B09D-E7D1F64966EF}" type="pres">
      <dgm:prSet presAssocID="{88CCDB36-4069-4FFF-B43D-7ABCA2B84103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03B8027-FB6A-4CA1-816B-346A31CED3BA}" type="pres">
      <dgm:prSet presAssocID="{5735EBA7-7422-46BA-B07C-E7492A1A303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567AC48-5B51-4817-98DA-18EBC35F2FD0}" type="pres">
      <dgm:prSet presAssocID="{1C8B0940-B939-4BFE-A923-C9C0D005192C}" presName="compNode" presStyleCnt="0"/>
      <dgm:spPr/>
    </dgm:pt>
    <dgm:pt modelId="{617C06D1-9E94-4C75-81E9-8F4EF7B66A02}" type="pres">
      <dgm:prSet presAssocID="{1C8B0940-B939-4BFE-A923-C9C0D005192C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06826A04-8C2B-4C1A-91BC-1E61C72DAD38}" type="pres">
      <dgm:prSet presAssocID="{1C8B0940-B939-4BFE-A923-C9C0D005192C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4E79956-0CC5-424E-AB19-446EDEDE7BFB}" type="pres">
      <dgm:prSet presAssocID="{1C8B0940-B939-4BFE-A923-C9C0D005192C}" presName="invisiNode" presStyleLbl="node1" presStyleIdx="3" presStyleCnt="4"/>
      <dgm:spPr/>
    </dgm:pt>
    <dgm:pt modelId="{335C8FC1-428C-4F5B-B099-E4E9FA4816E8}" type="pres">
      <dgm:prSet presAssocID="{1C8B0940-B939-4BFE-A923-C9C0D005192C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560A5707-7CB2-4C11-BB88-431B4155DA1E}" srcId="{155DF5F4-4565-42DA-BCE0-131522592B81}" destId="{F5D8BADB-AF0A-4935-840E-19378647B4ED}" srcOrd="1" destOrd="0" parTransId="{A3D5E487-39B3-4B55-812A-8A1A3C4465D8}" sibTransId="{2E6C8AF5-062D-4A30-8F45-B60C287116F5}"/>
    <dgm:cxn modelId="{9D57FF2E-6BFC-4C6F-B089-27ABC42236CE}" type="presOf" srcId="{5735EBA7-7422-46BA-B07C-E7492A1A3031}" destId="{303B8027-FB6A-4CA1-816B-346A31CED3BA}" srcOrd="0" destOrd="0" presId="urn:microsoft.com/office/officeart/2005/8/layout/hList7"/>
    <dgm:cxn modelId="{E3F25C5C-E0C9-4119-A795-B90F5B45ADEA}" type="presOf" srcId="{F5D8BADB-AF0A-4935-840E-19378647B4ED}" destId="{88F3D21E-0FD0-4DCF-9682-8C37009F74EC}" srcOrd="0" destOrd="0" presId="urn:microsoft.com/office/officeart/2005/8/layout/hList7"/>
    <dgm:cxn modelId="{F1D1B483-8649-4575-AA5F-D6A8A94553F1}" type="presOf" srcId="{1C8B0940-B939-4BFE-A923-C9C0D005192C}" destId="{617C06D1-9E94-4C75-81E9-8F4EF7B66A02}" srcOrd="0" destOrd="0" presId="urn:microsoft.com/office/officeart/2005/8/layout/hList7"/>
    <dgm:cxn modelId="{BC3DBD69-5102-4BC2-8C93-E4E7C16720A6}" type="presOf" srcId="{155DF5F4-4565-42DA-BCE0-131522592B81}" destId="{3F242409-6D3F-4B23-8C62-B6300D04AA66}" srcOrd="0" destOrd="0" presId="urn:microsoft.com/office/officeart/2005/8/layout/hList7"/>
    <dgm:cxn modelId="{21E9F765-2590-4171-AED4-32F1DD4F7A50}" type="presOf" srcId="{88CCDB36-4069-4FFF-B43D-7ABCA2B84103}" destId="{237B2BA5-D91D-409F-BDCA-AF6ABAF97163}" srcOrd="0" destOrd="0" presId="urn:microsoft.com/office/officeart/2005/8/layout/hList7"/>
    <dgm:cxn modelId="{5553AD6E-844B-4AE6-A29D-5D26FAA38B16}" srcId="{155DF5F4-4565-42DA-BCE0-131522592B81}" destId="{DF44B102-2A3D-48E4-B8F1-0F4A8CDEC66E}" srcOrd="0" destOrd="0" parTransId="{DD172CE8-5A10-403D-8D42-5812BA3BA876}" sibTransId="{12F37C83-7B5B-4720-9312-75008146C445}"/>
    <dgm:cxn modelId="{72D4FA99-3237-4B15-AECB-108E04AE3AAD}" type="presOf" srcId="{1C8B0940-B939-4BFE-A923-C9C0D005192C}" destId="{06826A04-8C2B-4C1A-91BC-1E61C72DAD38}" srcOrd="1" destOrd="0" presId="urn:microsoft.com/office/officeart/2005/8/layout/hList7"/>
    <dgm:cxn modelId="{D00A07F2-D727-4B4E-8084-7E367980A4DD}" type="presOf" srcId="{F5D8BADB-AF0A-4935-840E-19378647B4ED}" destId="{6525B634-E49D-4F61-8139-A83AADE61974}" srcOrd="1" destOrd="0" presId="urn:microsoft.com/office/officeart/2005/8/layout/hList7"/>
    <dgm:cxn modelId="{27865BC4-BD61-437D-B0FE-A1021854D86F}" srcId="{155DF5F4-4565-42DA-BCE0-131522592B81}" destId="{1C8B0940-B939-4BFE-A923-C9C0D005192C}" srcOrd="3" destOrd="0" parTransId="{251C507A-201F-4687-B67C-592B2694E630}" sibTransId="{D30E3E2A-5586-4ED0-A663-8DE9842279CE}"/>
    <dgm:cxn modelId="{B4DAB405-09F3-4E19-AA6B-E4B0501A8145}" srcId="{155DF5F4-4565-42DA-BCE0-131522592B81}" destId="{88CCDB36-4069-4FFF-B43D-7ABCA2B84103}" srcOrd="2" destOrd="0" parTransId="{8C9058EB-338B-4C63-9DC0-FF69C452747B}" sibTransId="{5735EBA7-7422-46BA-B07C-E7492A1A3031}"/>
    <dgm:cxn modelId="{12B71E3D-B577-439C-A090-6E6AE00B31E2}" type="presOf" srcId="{88CCDB36-4069-4FFF-B43D-7ABCA2B84103}" destId="{D0759D90-1800-4B6F-99A7-9A1983402F69}" srcOrd="1" destOrd="0" presId="urn:microsoft.com/office/officeart/2005/8/layout/hList7"/>
    <dgm:cxn modelId="{3A565CA4-FE3B-487E-A784-3F7406F92E6C}" type="presOf" srcId="{DF44B102-2A3D-48E4-B8F1-0F4A8CDEC66E}" destId="{869753DD-A8F2-41EE-B67D-221BAA4FC977}" srcOrd="0" destOrd="0" presId="urn:microsoft.com/office/officeart/2005/8/layout/hList7"/>
    <dgm:cxn modelId="{30CCAB1D-3197-41B9-BC6C-D838F6E4411C}" type="presOf" srcId="{2E6C8AF5-062D-4A30-8F45-B60C287116F5}" destId="{75BD69C0-ED10-45C4-BB05-B5944979B607}" srcOrd="0" destOrd="0" presId="urn:microsoft.com/office/officeart/2005/8/layout/hList7"/>
    <dgm:cxn modelId="{EEA36C80-A543-4B53-A29D-87D169BC78D3}" type="presOf" srcId="{12F37C83-7B5B-4720-9312-75008146C445}" destId="{AD33A10C-4E13-4112-BB30-BE3A9B04EA13}" srcOrd="0" destOrd="0" presId="urn:microsoft.com/office/officeart/2005/8/layout/hList7"/>
    <dgm:cxn modelId="{72D0F22B-AFB1-4318-81AE-9E8D3739BF81}" type="presOf" srcId="{DF44B102-2A3D-48E4-B8F1-0F4A8CDEC66E}" destId="{8BD02FF2-C4F1-476B-B8A8-C172E22AD92C}" srcOrd="1" destOrd="0" presId="urn:microsoft.com/office/officeart/2005/8/layout/hList7"/>
    <dgm:cxn modelId="{299C30D1-381E-4C3A-A0C2-5F30A069BE20}" type="presParOf" srcId="{3F242409-6D3F-4B23-8C62-B6300D04AA66}" destId="{68465CD8-F08C-4EF5-8ED6-13495A960362}" srcOrd="0" destOrd="0" presId="urn:microsoft.com/office/officeart/2005/8/layout/hList7"/>
    <dgm:cxn modelId="{4AF17444-D7AC-4788-B221-B5F14CCD751F}" type="presParOf" srcId="{3F242409-6D3F-4B23-8C62-B6300D04AA66}" destId="{2E039745-0107-4A96-9CE3-DE2061B9B61E}" srcOrd="1" destOrd="0" presId="urn:microsoft.com/office/officeart/2005/8/layout/hList7"/>
    <dgm:cxn modelId="{5DAB2781-0119-4879-BB66-22B18307045F}" type="presParOf" srcId="{2E039745-0107-4A96-9CE3-DE2061B9B61E}" destId="{3A51C711-32DC-4B16-A278-E79866197D07}" srcOrd="0" destOrd="0" presId="urn:microsoft.com/office/officeart/2005/8/layout/hList7"/>
    <dgm:cxn modelId="{E6A754F0-30C1-4902-92F9-A1654D399BC3}" type="presParOf" srcId="{3A51C711-32DC-4B16-A278-E79866197D07}" destId="{869753DD-A8F2-41EE-B67D-221BAA4FC977}" srcOrd="0" destOrd="0" presId="urn:microsoft.com/office/officeart/2005/8/layout/hList7"/>
    <dgm:cxn modelId="{82648E39-40F8-4EFB-924A-82AEEEFA1639}" type="presParOf" srcId="{3A51C711-32DC-4B16-A278-E79866197D07}" destId="{8BD02FF2-C4F1-476B-B8A8-C172E22AD92C}" srcOrd="1" destOrd="0" presId="urn:microsoft.com/office/officeart/2005/8/layout/hList7"/>
    <dgm:cxn modelId="{CE713633-CA2D-4722-8D2B-BF1771A0DD15}" type="presParOf" srcId="{3A51C711-32DC-4B16-A278-E79866197D07}" destId="{38079514-A96B-4A06-B9B3-D4946CBC2BCF}" srcOrd="2" destOrd="0" presId="urn:microsoft.com/office/officeart/2005/8/layout/hList7"/>
    <dgm:cxn modelId="{E0BA4B6B-AD89-41AF-8E96-A17C3AFF5123}" type="presParOf" srcId="{3A51C711-32DC-4B16-A278-E79866197D07}" destId="{82D80969-750E-493F-A5BD-198562A89746}" srcOrd="3" destOrd="0" presId="urn:microsoft.com/office/officeart/2005/8/layout/hList7"/>
    <dgm:cxn modelId="{7341900E-35E9-4BCE-8580-3C5BD68D3FE6}" type="presParOf" srcId="{2E039745-0107-4A96-9CE3-DE2061B9B61E}" destId="{AD33A10C-4E13-4112-BB30-BE3A9B04EA13}" srcOrd="1" destOrd="0" presId="urn:microsoft.com/office/officeart/2005/8/layout/hList7"/>
    <dgm:cxn modelId="{B52191D4-B359-4E2B-AC3B-8E37B0E50F38}" type="presParOf" srcId="{2E039745-0107-4A96-9CE3-DE2061B9B61E}" destId="{3A730935-1BC6-435D-9E90-238C164F98E1}" srcOrd="2" destOrd="0" presId="urn:microsoft.com/office/officeart/2005/8/layout/hList7"/>
    <dgm:cxn modelId="{EC7A27F0-DEBE-4389-8892-1E65D6EC426D}" type="presParOf" srcId="{3A730935-1BC6-435D-9E90-238C164F98E1}" destId="{88F3D21E-0FD0-4DCF-9682-8C37009F74EC}" srcOrd="0" destOrd="0" presId="urn:microsoft.com/office/officeart/2005/8/layout/hList7"/>
    <dgm:cxn modelId="{8D09684C-E641-4256-9FF5-AAF45F93E913}" type="presParOf" srcId="{3A730935-1BC6-435D-9E90-238C164F98E1}" destId="{6525B634-E49D-4F61-8139-A83AADE61974}" srcOrd="1" destOrd="0" presId="urn:microsoft.com/office/officeart/2005/8/layout/hList7"/>
    <dgm:cxn modelId="{90E15306-27BB-4D16-BA2B-80E8AC9EAE34}" type="presParOf" srcId="{3A730935-1BC6-435D-9E90-238C164F98E1}" destId="{50177456-F47F-448E-8C20-A9BC7B37259D}" srcOrd="2" destOrd="0" presId="urn:microsoft.com/office/officeart/2005/8/layout/hList7"/>
    <dgm:cxn modelId="{EEF4CDC6-F215-4058-9490-D067C3DA457D}" type="presParOf" srcId="{3A730935-1BC6-435D-9E90-238C164F98E1}" destId="{E1214970-0386-4A85-B1D0-DD6F42D7029A}" srcOrd="3" destOrd="0" presId="urn:microsoft.com/office/officeart/2005/8/layout/hList7"/>
    <dgm:cxn modelId="{F3B8A450-D25A-4A69-9B0B-1EFA8A473F46}" type="presParOf" srcId="{2E039745-0107-4A96-9CE3-DE2061B9B61E}" destId="{75BD69C0-ED10-45C4-BB05-B5944979B607}" srcOrd="3" destOrd="0" presId="urn:microsoft.com/office/officeart/2005/8/layout/hList7"/>
    <dgm:cxn modelId="{12B942AD-69F8-4977-9125-4C8EF30EB7DD}" type="presParOf" srcId="{2E039745-0107-4A96-9CE3-DE2061B9B61E}" destId="{DEFB5C42-B15E-46A2-9BD8-985E7658DF22}" srcOrd="4" destOrd="0" presId="urn:microsoft.com/office/officeart/2005/8/layout/hList7"/>
    <dgm:cxn modelId="{C67E3405-92BA-42CC-8F3C-A7C4D5A46849}" type="presParOf" srcId="{DEFB5C42-B15E-46A2-9BD8-985E7658DF22}" destId="{237B2BA5-D91D-409F-BDCA-AF6ABAF97163}" srcOrd="0" destOrd="0" presId="urn:microsoft.com/office/officeart/2005/8/layout/hList7"/>
    <dgm:cxn modelId="{4295CB2A-0AF0-41D9-AA93-03EBFCCF3A07}" type="presParOf" srcId="{DEFB5C42-B15E-46A2-9BD8-985E7658DF22}" destId="{D0759D90-1800-4B6F-99A7-9A1983402F69}" srcOrd="1" destOrd="0" presId="urn:microsoft.com/office/officeart/2005/8/layout/hList7"/>
    <dgm:cxn modelId="{34E4E05B-EA4C-4A80-8AD9-7286D252BAF5}" type="presParOf" srcId="{DEFB5C42-B15E-46A2-9BD8-985E7658DF22}" destId="{1260AAAA-D497-4130-8BCF-985A3BE13158}" srcOrd="2" destOrd="0" presId="urn:microsoft.com/office/officeart/2005/8/layout/hList7"/>
    <dgm:cxn modelId="{6925A05B-25F1-42A0-A985-91F133BAEEDF}" type="presParOf" srcId="{DEFB5C42-B15E-46A2-9BD8-985E7658DF22}" destId="{CD601EA8-FC7C-4E8D-B09D-E7D1F64966EF}" srcOrd="3" destOrd="0" presId="urn:microsoft.com/office/officeart/2005/8/layout/hList7"/>
    <dgm:cxn modelId="{4F11D642-0E7A-4D50-8353-BF5A71621F28}" type="presParOf" srcId="{2E039745-0107-4A96-9CE3-DE2061B9B61E}" destId="{303B8027-FB6A-4CA1-816B-346A31CED3BA}" srcOrd="5" destOrd="0" presId="urn:microsoft.com/office/officeart/2005/8/layout/hList7"/>
    <dgm:cxn modelId="{0DF6F601-3B77-4A78-986F-C6F6EDF21A73}" type="presParOf" srcId="{2E039745-0107-4A96-9CE3-DE2061B9B61E}" destId="{D567AC48-5B51-4817-98DA-18EBC35F2FD0}" srcOrd="6" destOrd="0" presId="urn:microsoft.com/office/officeart/2005/8/layout/hList7"/>
    <dgm:cxn modelId="{A574AC06-B79F-4835-8CED-FE25934E7338}" type="presParOf" srcId="{D567AC48-5B51-4817-98DA-18EBC35F2FD0}" destId="{617C06D1-9E94-4C75-81E9-8F4EF7B66A02}" srcOrd="0" destOrd="0" presId="urn:microsoft.com/office/officeart/2005/8/layout/hList7"/>
    <dgm:cxn modelId="{F2D59376-EC7A-42DE-A6F4-DD00E6F8CCFF}" type="presParOf" srcId="{D567AC48-5B51-4817-98DA-18EBC35F2FD0}" destId="{06826A04-8C2B-4C1A-91BC-1E61C72DAD38}" srcOrd="1" destOrd="0" presId="urn:microsoft.com/office/officeart/2005/8/layout/hList7"/>
    <dgm:cxn modelId="{BA1BCDF9-61DD-409B-98BB-BA4F1AE799D2}" type="presParOf" srcId="{D567AC48-5B51-4817-98DA-18EBC35F2FD0}" destId="{54E79956-0CC5-424E-AB19-446EDEDE7BFB}" srcOrd="2" destOrd="0" presId="urn:microsoft.com/office/officeart/2005/8/layout/hList7"/>
    <dgm:cxn modelId="{83DD600E-E567-45B8-B1AA-E71BC47CC7B1}" type="presParOf" srcId="{D567AC48-5B51-4817-98DA-18EBC35F2FD0}" destId="{335C8FC1-428C-4F5B-B099-E4E9FA4816E8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5114A1-29F1-43C7-B376-393A18627217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898BB1B5-D099-4B82-9E5F-7A3CB279180B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C91D7CEA-58AA-4718-961B-E5BC83C9AC87}" type="parTrans" cxnId="{7B4122BD-1D87-4F2F-AD74-38C710FCAEB8}">
      <dgm:prSet/>
      <dgm:spPr/>
      <dgm:t>
        <a:bodyPr/>
        <a:lstStyle/>
        <a:p>
          <a:endParaRPr lang="zh-TW" altLang="en-US"/>
        </a:p>
      </dgm:t>
    </dgm:pt>
    <dgm:pt modelId="{EAFE6BF1-EED5-46EA-96E0-92B2908C7965}" type="sibTrans" cxnId="{7B4122BD-1D87-4F2F-AD74-38C710FCAEB8}">
      <dgm:prSet/>
      <dgm:spPr/>
      <dgm:t>
        <a:bodyPr/>
        <a:lstStyle/>
        <a:p>
          <a:endParaRPr lang="zh-TW" altLang="en-US"/>
        </a:p>
      </dgm:t>
    </dgm:pt>
    <dgm:pt modelId="{49852347-98EB-4436-AD12-F80A5230A253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2D097330-D1FF-44BC-9966-1FE7952401F2}" type="parTrans" cxnId="{C1502A06-A3B1-4CCA-A27E-959E8AF14086}">
      <dgm:prSet/>
      <dgm:spPr/>
      <dgm:t>
        <a:bodyPr/>
        <a:lstStyle/>
        <a:p>
          <a:endParaRPr lang="zh-TW" altLang="en-US"/>
        </a:p>
      </dgm:t>
    </dgm:pt>
    <dgm:pt modelId="{33340A6B-8D97-4451-9B91-D07D0444BE04}" type="sibTrans" cxnId="{C1502A06-A3B1-4CCA-A27E-959E8AF14086}">
      <dgm:prSet/>
      <dgm:spPr/>
      <dgm:t>
        <a:bodyPr/>
        <a:lstStyle/>
        <a:p>
          <a:endParaRPr lang="zh-TW" altLang="en-US"/>
        </a:p>
      </dgm:t>
    </dgm:pt>
    <dgm:pt modelId="{44A7F0B1-3ADC-403D-9060-8481A48134EA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736E27B9-8FFC-4F48-B8B6-84A4C58A1FB7}" type="parTrans" cxnId="{A7718445-4446-49B6-ACBC-3CCF48AEF118}">
      <dgm:prSet/>
      <dgm:spPr/>
      <dgm:t>
        <a:bodyPr/>
        <a:lstStyle/>
        <a:p>
          <a:endParaRPr lang="zh-TW" altLang="en-US"/>
        </a:p>
      </dgm:t>
    </dgm:pt>
    <dgm:pt modelId="{793B42BA-DE2F-4FFF-9556-D28629C19349}" type="sibTrans" cxnId="{A7718445-4446-49B6-ACBC-3CCF48AEF118}">
      <dgm:prSet/>
      <dgm:spPr/>
      <dgm:t>
        <a:bodyPr/>
        <a:lstStyle/>
        <a:p>
          <a:endParaRPr lang="zh-TW" altLang="en-US"/>
        </a:p>
      </dgm:t>
    </dgm:pt>
    <dgm:pt modelId="{905D679D-922C-4BC7-AB37-6A1112236A48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EE542836-3709-4B3C-AF0A-6144E99D1396}" type="parTrans" cxnId="{E31C319B-B582-4151-8139-ABFEB86D4376}">
      <dgm:prSet/>
      <dgm:spPr/>
      <dgm:t>
        <a:bodyPr/>
        <a:lstStyle/>
        <a:p>
          <a:endParaRPr lang="zh-TW" altLang="en-US"/>
        </a:p>
      </dgm:t>
    </dgm:pt>
    <dgm:pt modelId="{144A9D6D-0A97-4734-BE39-067D7865CB6B}" type="sibTrans" cxnId="{E31C319B-B582-4151-8139-ABFEB86D4376}">
      <dgm:prSet/>
      <dgm:spPr/>
      <dgm:t>
        <a:bodyPr/>
        <a:lstStyle/>
        <a:p>
          <a:endParaRPr lang="zh-TW" altLang="en-US"/>
        </a:p>
      </dgm:t>
    </dgm:pt>
    <dgm:pt modelId="{5F27A25E-0CD3-4C32-BA49-A35E9B5A5240}" type="pres">
      <dgm:prSet presAssocID="{EA5114A1-29F1-43C7-B376-393A18627217}" presName="rootNode" presStyleCnt="0">
        <dgm:presLayoutVars>
          <dgm:chMax/>
          <dgm:chPref/>
          <dgm:dir/>
          <dgm:animLvl val="lvl"/>
        </dgm:presLayoutVars>
      </dgm:prSet>
      <dgm:spPr/>
    </dgm:pt>
    <dgm:pt modelId="{35927D1B-E187-4B36-AC69-30D02B695449}" type="pres">
      <dgm:prSet presAssocID="{898BB1B5-D099-4B82-9E5F-7A3CB279180B}" presName="composite" presStyleCnt="0"/>
      <dgm:spPr/>
    </dgm:pt>
    <dgm:pt modelId="{47A09442-4F35-46E8-B27F-AB4DB56D3B10}" type="pres">
      <dgm:prSet presAssocID="{898BB1B5-D099-4B82-9E5F-7A3CB279180B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0016DC0F-FEF4-4E9D-A182-5A6F57C1C596}" type="pres">
      <dgm:prSet presAssocID="{898BB1B5-D099-4B82-9E5F-7A3CB279180B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0322BAC-B70A-4BB8-BFB9-60CD7CA57C50}" type="pres">
      <dgm:prSet presAssocID="{898BB1B5-D099-4B82-9E5F-7A3CB279180B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D26BC388-EC7A-4A81-96FD-58676DD6666E}" type="pres">
      <dgm:prSet presAssocID="{EAFE6BF1-EED5-46EA-96E0-92B2908C7965}" presName="sibTrans" presStyleCnt="0"/>
      <dgm:spPr/>
    </dgm:pt>
    <dgm:pt modelId="{CF903E71-3A61-4160-8F63-728EC3D82C28}" type="pres">
      <dgm:prSet presAssocID="{44A7F0B1-3ADC-403D-9060-8481A48134EA}" presName="composite" presStyleCnt="0"/>
      <dgm:spPr/>
    </dgm:pt>
    <dgm:pt modelId="{C173A479-884E-4B07-8741-F54464346CFE}" type="pres">
      <dgm:prSet presAssocID="{44A7F0B1-3ADC-403D-9060-8481A48134EA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8ECEC8EF-0ADF-4A45-A764-055D02E5A8D2}" type="pres">
      <dgm:prSet presAssocID="{44A7F0B1-3ADC-403D-9060-8481A48134EA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5F23158-3E7F-4427-8444-F50A53F81A13}" type="pres">
      <dgm:prSet presAssocID="{44A7F0B1-3ADC-403D-9060-8481A48134EA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3F8F51C4-CDC5-4F72-B885-74119BA15616}" type="presOf" srcId="{44A7F0B1-3ADC-403D-9060-8481A48134EA}" destId="{C173A479-884E-4B07-8741-F54464346CFE}" srcOrd="0" destOrd="0" presId="urn:microsoft.com/office/officeart/2008/layout/TitledPictureBlocks"/>
    <dgm:cxn modelId="{4CBAABCD-6348-458A-B9C1-D8E9EF7633A8}" type="presOf" srcId="{898BB1B5-D099-4B82-9E5F-7A3CB279180B}" destId="{47A09442-4F35-46E8-B27F-AB4DB56D3B10}" srcOrd="0" destOrd="0" presId="urn:microsoft.com/office/officeart/2008/layout/TitledPictureBlocks"/>
    <dgm:cxn modelId="{5FB11489-D5E7-4A6C-BBCA-D4D17757CF79}" type="presOf" srcId="{905D679D-922C-4BC7-AB37-6A1112236A48}" destId="{C5F23158-3E7F-4427-8444-F50A53F81A13}" srcOrd="0" destOrd="0" presId="urn:microsoft.com/office/officeart/2008/layout/TitledPictureBlocks"/>
    <dgm:cxn modelId="{049515C8-7316-4148-A0D8-145E32B866D4}" type="presOf" srcId="{EA5114A1-29F1-43C7-B376-393A18627217}" destId="{5F27A25E-0CD3-4C32-BA49-A35E9B5A5240}" srcOrd="0" destOrd="0" presId="urn:microsoft.com/office/officeart/2008/layout/TitledPictureBlocks"/>
    <dgm:cxn modelId="{7B4122BD-1D87-4F2F-AD74-38C710FCAEB8}" srcId="{EA5114A1-29F1-43C7-B376-393A18627217}" destId="{898BB1B5-D099-4B82-9E5F-7A3CB279180B}" srcOrd="0" destOrd="0" parTransId="{C91D7CEA-58AA-4718-961B-E5BC83C9AC87}" sibTransId="{EAFE6BF1-EED5-46EA-96E0-92B2908C7965}"/>
    <dgm:cxn modelId="{A7718445-4446-49B6-ACBC-3CCF48AEF118}" srcId="{EA5114A1-29F1-43C7-B376-393A18627217}" destId="{44A7F0B1-3ADC-403D-9060-8481A48134EA}" srcOrd="1" destOrd="0" parTransId="{736E27B9-8FFC-4F48-B8B6-84A4C58A1FB7}" sibTransId="{793B42BA-DE2F-4FFF-9556-D28629C19349}"/>
    <dgm:cxn modelId="{E31C319B-B582-4151-8139-ABFEB86D4376}" srcId="{44A7F0B1-3ADC-403D-9060-8481A48134EA}" destId="{905D679D-922C-4BC7-AB37-6A1112236A48}" srcOrd="0" destOrd="0" parTransId="{EE542836-3709-4B3C-AF0A-6144E99D1396}" sibTransId="{144A9D6D-0A97-4734-BE39-067D7865CB6B}"/>
    <dgm:cxn modelId="{C1502A06-A3B1-4CCA-A27E-959E8AF14086}" srcId="{898BB1B5-D099-4B82-9E5F-7A3CB279180B}" destId="{49852347-98EB-4436-AD12-F80A5230A253}" srcOrd="0" destOrd="0" parTransId="{2D097330-D1FF-44BC-9966-1FE7952401F2}" sibTransId="{33340A6B-8D97-4451-9B91-D07D0444BE04}"/>
    <dgm:cxn modelId="{FC5CEAC4-D6E2-4D81-9D1A-A2CD6B4B5F6F}" type="presOf" srcId="{49852347-98EB-4436-AD12-F80A5230A253}" destId="{20322BAC-B70A-4BB8-BFB9-60CD7CA57C50}" srcOrd="0" destOrd="0" presId="urn:microsoft.com/office/officeart/2008/layout/TitledPictureBlocks"/>
    <dgm:cxn modelId="{7474F6AF-C903-4073-B235-6843D668ACD1}" type="presParOf" srcId="{5F27A25E-0CD3-4C32-BA49-A35E9B5A5240}" destId="{35927D1B-E187-4B36-AC69-30D02B695449}" srcOrd="0" destOrd="0" presId="urn:microsoft.com/office/officeart/2008/layout/TitledPictureBlocks"/>
    <dgm:cxn modelId="{2B5568BC-59AC-44BE-BC2B-17CA9CDC3F86}" type="presParOf" srcId="{35927D1B-E187-4B36-AC69-30D02B695449}" destId="{47A09442-4F35-46E8-B27F-AB4DB56D3B10}" srcOrd="0" destOrd="0" presId="urn:microsoft.com/office/officeart/2008/layout/TitledPictureBlocks"/>
    <dgm:cxn modelId="{6AB8D8DA-9B38-4644-A6C3-E4D60AD25473}" type="presParOf" srcId="{35927D1B-E187-4B36-AC69-30D02B695449}" destId="{0016DC0F-FEF4-4E9D-A182-5A6F57C1C596}" srcOrd="1" destOrd="0" presId="urn:microsoft.com/office/officeart/2008/layout/TitledPictureBlocks"/>
    <dgm:cxn modelId="{C080F4D8-B9B9-4C12-B731-D2CFED37F118}" type="presParOf" srcId="{35927D1B-E187-4B36-AC69-30D02B695449}" destId="{20322BAC-B70A-4BB8-BFB9-60CD7CA57C50}" srcOrd="2" destOrd="0" presId="urn:microsoft.com/office/officeart/2008/layout/TitledPictureBlocks"/>
    <dgm:cxn modelId="{4D39D6B6-40EC-4572-BEF6-84D4826ADCF9}" type="presParOf" srcId="{5F27A25E-0CD3-4C32-BA49-A35E9B5A5240}" destId="{D26BC388-EC7A-4A81-96FD-58676DD6666E}" srcOrd="1" destOrd="0" presId="urn:microsoft.com/office/officeart/2008/layout/TitledPictureBlocks"/>
    <dgm:cxn modelId="{8F00D0E3-2E17-44F0-9C43-94FA8DA741FA}" type="presParOf" srcId="{5F27A25E-0CD3-4C32-BA49-A35E9B5A5240}" destId="{CF903E71-3A61-4160-8F63-728EC3D82C28}" srcOrd="2" destOrd="0" presId="urn:microsoft.com/office/officeart/2008/layout/TitledPictureBlocks"/>
    <dgm:cxn modelId="{F5786604-FD67-4F9D-961F-D2F3EA0229B2}" type="presParOf" srcId="{CF903E71-3A61-4160-8F63-728EC3D82C28}" destId="{C173A479-884E-4B07-8741-F54464346CFE}" srcOrd="0" destOrd="0" presId="urn:microsoft.com/office/officeart/2008/layout/TitledPictureBlocks"/>
    <dgm:cxn modelId="{E476F825-EB8D-4DEE-804F-F0E08E4579AE}" type="presParOf" srcId="{CF903E71-3A61-4160-8F63-728EC3D82C28}" destId="{8ECEC8EF-0ADF-4A45-A764-055D02E5A8D2}" srcOrd="1" destOrd="0" presId="urn:microsoft.com/office/officeart/2008/layout/TitledPictureBlocks"/>
    <dgm:cxn modelId="{5D89F2F7-32C7-4762-82FD-295DFBBA11C4}" type="presParOf" srcId="{CF903E71-3A61-4160-8F63-728EC3D82C28}" destId="{C5F23158-3E7F-4427-8444-F50A53F81A13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B043523-C363-49E4-BABD-196E5E5907CF}" type="doc">
      <dgm:prSet loTypeId="urn:microsoft.com/office/officeart/2005/8/layout/radial2" loCatId="relationship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0C8BD9F8-F1F5-44CF-8259-F85F2F99A5D6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025D67F9-C1B2-4250-81AF-9E44CB1D8075}" type="parTrans" cxnId="{6EA7EB90-4FA2-464B-99F8-47430C1B79C1}">
      <dgm:prSet/>
      <dgm:spPr/>
      <dgm:t>
        <a:bodyPr/>
        <a:lstStyle/>
        <a:p>
          <a:endParaRPr lang="zh-TW" altLang="en-US"/>
        </a:p>
      </dgm:t>
    </dgm:pt>
    <dgm:pt modelId="{E5E1F30C-D939-45E3-9926-EDA329C52D8C}" type="sibTrans" cxnId="{6EA7EB90-4FA2-464B-99F8-47430C1B79C1}">
      <dgm:prSet/>
      <dgm:spPr/>
      <dgm:t>
        <a:bodyPr/>
        <a:lstStyle/>
        <a:p>
          <a:endParaRPr lang="zh-TW" altLang="en-US"/>
        </a:p>
      </dgm:t>
    </dgm:pt>
    <dgm:pt modelId="{5BCAC559-4660-42CC-A1FC-8D4473F57CB6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3FD8FB83-6CBC-4DC1-8251-9D648A420969}" type="parTrans" cxnId="{98E34457-35D7-4C33-AF48-38480127923C}">
      <dgm:prSet/>
      <dgm:spPr/>
      <dgm:t>
        <a:bodyPr/>
        <a:lstStyle/>
        <a:p>
          <a:endParaRPr lang="zh-TW" altLang="en-US"/>
        </a:p>
      </dgm:t>
    </dgm:pt>
    <dgm:pt modelId="{79CA6344-52C2-4D62-81C9-C6AE186E507A}" type="sibTrans" cxnId="{98E34457-35D7-4C33-AF48-38480127923C}">
      <dgm:prSet/>
      <dgm:spPr/>
      <dgm:t>
        <a:bodyPr/>
        <a:lstStyle/>
        <a:p>
          <a:endParaRPr lang="zh-TW" altLang="en-US"/>
        </a:p>
      </dgm:t>
    </dgm:pt>
    <dgm:pt modelId="{1ABA84AB-E6B2-4677-A23E-5462CF5F5CAE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1F2E6FF2-BA2F-4024-A127-390C417F14EC}" type="parTrans" cxnId="{7D8E0F7B-8979-4C2C-942D-9F33F8390676}">
      <dgm:prSet/>
      <dgm:spPr/>
      <dgm:t>
        <a:bodyPr/>
        <a:lstStyle/>
        <a:p>
          <a:endParaRPr lang="zh-TW" altLang="en-US"/>
        </a:p>
      </dgm:t>
    </dgm:pt>
    <dgm:pt modelId="{DAAE00A9-F9AC-4456-8AFC-1D015EF1F454}" type="sibTrans" cxnId="{7D8E0F7B-8979-4C2C-942D-9F33F8390676}">
      <dgm:prSet/>
      <dgm:spPr/>
      <dgm:t>
        <a:bodyPr/>
        <a:lstStyle/>
        <a:p>
          <a:endParaRPr lang="zh-TW" altLang="en-US"/>
        </a:p>
      </dgm:t>
    </dgm:pt>
    <dgm:pt modelId="{1033F5A3-1E0A-42B8-9CE8-E716515C19DA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29CCCEF0-916C-4F28-A218-3B3C7F2496AC}" type="parTrans" cxnId="{9031D579-7918-420D-B61E-F66AB17432C3}">
      <dgm:prSet/>
      <dgm:spPr/>
      <dgm:t>
        <a:bodyPr/>
        <a:lstStyle/>
        <a:p>
          <a:endParaRPr lang="zh-TW" altLang="en-US"/>
        </a:p>
      </dgm:t>
    </dgm:pt>
    <dgm:pt modelId="{B8F840AE-781D-408E-8A2A-1BDFA2F47AB6}" type="sibTrans" cxnId="{9031D579-7918-420D-B61E-F66AB17432C3}">
      <dgm:prSet/>
      <dgm:spPr/>
      <dgm:t>
        <a:bodyPr/>
        <a:lstStyle/>
        <a:p>
          <a:endParaRPr lang="zh-TW" altLang="en-US"/>
        </a:p>
      </dgm:t>
    </dgm:pt>
    <dgm:pt modelId="{1B1C74CD-2967-4E20-90D8-59902B5C66F2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59CEA704-3A08-474F-B1C0-8F82CE6145F1}" type="parTrans" cxnId="{325CAC9D-2CB0-4591-B401-BAF7782C9790}">
      <dgm:prSet/>
      <dgm:spPr/>
      <dgm:t>
        <a:bodyPr/>
        <a:lstStyle/>
        <a:p>
          <a:endParaRPr lang="zh-TW" altLang="en-US"/>
        </a:p>
      </dgm:t>
    </dgm:pt>
    <dgm:pt modelId="{FC2D9E89-969B-4898-B5C0-349845A24DDF}" type="sibTrans" cxnId="{325CAC9D-2CB0-4591-B401-BAF7782C9790}">
      <dgm:prSet/>
      <dgm:spPr/>
      <dgm:t>
        <a:bodyPr/>
        <a:lstStyle/>
        <a:p>
          <a:endParaRPr lang="zh-TW" altLang="en-US"/>
        </a:p>
      </dgm:t>
    </dgm:pt>
    <dgm:pt modelId="{8E54169C-8468-40FA-B160-5D421451E499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09B420A3-2223-4CC3-88E4-53966BDAADD2}" type="parTrans" cxnId="{8042BFE8-B786-4271-A43F-8FEEE8C022CB}">
      <dgm:prSet/>
      <dgm:spPr/>
      <dgm:t>
        <a:bodyPr/>
        <a:lstStyle/>
        <a:p>
          <a:endParaRPr lang="zh-TW" altLang="en-US"/>
        </a:p>
      </dgm:t>
    </dgm:pt>
    <dgm:pt modelId="{EF1EC6D8-58FE-4581-BD3C-B2B8C2D80FD8}" type="sibTrans" cxnId="{8042BFE8-B786-4271-A43F-8FEEE8C022CB}">
      <dgm:prSet/>
      <dgm:spPr/>
      <dgm:t>
        <a:bodyPr/>
        <a:lstStyle/>
        <a:p>
          <a:endParaRPr lang="zh-TW" altLang="en-US"/>
        </a:p>
      </dgm:t>
    </dgm:pt>
    <dgm:pt modelId="{396A8E8F-482C-4BE4-8F93-DE9CB5D873A6}" type="pres">
      <dgm:prSet presAssocID="{0B043523-C363-49E4-BABD-196E5E5907CF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8B7728B3-06B0-431E-B113-0894448B74A5}" type="pres">
      <dgm:prSet presAssocID="{0B043523-C363-49E4-BABD-196E5E5907CF}" presName="cycle" presStyleCnt="0"/>
      <dgm:spPr/>
    </dgm:pt>
    <dgm:pt modelId="{B6F20DE8-6387-4558-A6DD-6D8ED0967AEB}" type="pres">
      <dgm:prSet presAssocID="{0B043523-C363-49E4-BABD-196E5E5907CF}" presName="centerShape" presStyleCnt="0"/>
      <dgm:spPr/>
    </dgm:pt>
    <dgm:pt modelId="{D6E9435E-189A-4641-89F5-EF961B8542A0}" type="pres">
      <dgm:prSet presAssocID="{0B043523-C363-49E4-BABD-196E5E5907CF}" presName="connSite" presStyleLbl="node1" presStyleIdx="0" presStyleCnt="3"/>
      <dgm:spPr/>
    </dgm:pt>
    <dgm:pt modelId="{426D6137-D931-451D-87F9-88D8DCE89A12}" type="pres">
      <dgm:prSet presAssocID="{0B043523-C363-49E4-BABD-196E5E5907CF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1515EB0-FDF3-49D5-BC4C-AD328864CC42}" type="pres">
      <dgm:prSet presAssocID="{025D67F9-C1B2-4250-81AF-9E44CB1D8075}" presName="Name25" presStyleLbl="parChTrans1D1" presStyleIdx="0" presStyleCnt="2"/>
      <dgm:spPr/>
    </dgm:pt>
    <dgm:pt modelId="{A856D2ED-87AE-4F84-BE34-792543A6C31B}" type="pres">
      <dgm:prSet presAssocID="{0C8BD9F8-F1F5-44CF-8259-F85F2F99A5D6}" presName="node" presStyleCnt="0"/>
      <dgm:spPr/>
    </dgm:pt>
    <dgm:pt modelId="{0127BC7E-2C8E-4C55-BFD8-8E399D0255BB}" type="pres">
      <dgm:prSet presAssocID="{0C8BD9F8-F1F5-44CF-8259-F85F2F99A5D6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4E0992DC-A674-4187-AA44-0099E4E85175}" type="pres">
      <dgm:prSet presAssocID="{0C8BD9F8-F1F5-44CF-8259-F85F2F99A5D6}" presName="childNode" presStyleLbl="revTx" presStyleIdx="0" presStyleCnt="2">
        <dgm:presLayoutVars>
          <dgm:bulletEnabled val="1"/>
        </dgm:presLayoutVars>
      </dgm:prSet>
      <dgm:spPr/>
    </dgm:pt>
    <dgm:pt modelId="{A80242BA-9ED1-4375-9E0C-2BE94FA383E6}" type="pres">
      <dgm:prSet presAssocID="{29CCCEF0-916C-4F28-A218-3B3C7F2496AC}" presName="Name25" presStyleLbl="parChTrans1D1" presStyleIdx="1" presStyleCnt="2"/>
      <dgm:spPr/>
    </dgm:pt>
    <dgm:pt modelId="{2F8190C0-7676-42D6-BC78-36FE6A97C5E7}" type="pres">
      <dgm:prSet presAssocID="{1033F5A3-1E0A-42B8-9CE8-E716515C19DA}" presName="node" presStyleCnt="0"/>
      <dgm:spPr/>
    </dgm:pt>
    <dgm:pt modelId="{9F54499E-D99D-423D-A991-DE0904AF7272}" type="pres">
      <dgm:prSet presAssocID="{1033F5A3-1E0A-42B8-9CE8-E716515C19DA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361CD452-339C-4547-B72E-FFE9158CBDAF}" type="pres">
      <dgm:prSet presAssocID="{1033F5A3-1E0A-42B8-9CE8-E716515C19DA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252676C8-D0E5-4951-8895-46F4B9A8B321}" type="presOf" srcId="{5BCAC559-4660-42CC-A1FC-8D4473F57CB6}" destId="{4E0992DC-A674-4187-AA44-0099E4E85175}" srcOrd="0" destOrd="0" presId="urn:microsoft.com/office/officeart/2005/8/layout/radial2"/>
    <dgm:cxn modelId="{98E34457-35D7-4C33-AF48-38480127923C}" srcId="{0C8BD9F8-F1F5-44CF-8259-F85F2F99A5D6}" destId="{5BCAC559-4660-42CC-A1FC-8D4473F57CB6}" srcOrd="0" destOrd="0" parTransId="{3FD8FB83-6CBC-4DC1-8251-9D648A420969}" sibTransId="{79CA6344-52C2-4D62-81C9-C6AE186E507A}"/>
    <dgm:cxn modelId="{320D1474-BE2D-4EC3-B9D4-5D64CF764CF0}" type="presOf" srcId="{29CCCEF0-916C-4F28-A218-3B3C7F2496AC}" destId="{A80242BA-9ED1-4375-9E0C-2BE94FA383E6}" srcOrd="0" destOrd="0" presId="urn:microsoft.com/office/officeart/2005/8/layout/radial2"/>
    <dgm:cxn modelId="{6EA7EB90-4FA2-464B-99F8-47430C1B79C1}" srcId="{0B043523-C363-49E4-BABD-196E5E5907CF}" destId="{0C8BD9F8-F1F5-44CF-8259-F85F2F99A5D6}" srcOrd="0" destOrd="0" parTransId="{025D67F9-C1B2-4250-81AF-9E44CB1D8075}" sibTransId="{E5E1F30C-D939-45E3-9926-EDA329C52D8C}"/>
    <dgm:cxn modelId="{325CAC9D-2CB0-4591-B401-BAF7782C9790}" srcId="{1033F5A3-1E0A-42B8-9CE8-E716515C19DA}" destId="{1B1C74CD-2967-4E20-90D8-59902B5C66F2}" srcOrd="0" destOrd="0" parTransId="{59CEA704-3A08-474F-B1C0-8F82CE6145F1}" sibTransId="{FC2D9E89-969B-4898-B5C0-349845A24DDF}"/>
    <dgm:cxn modelId="{8B970713-0F1A-4841-A123-5F94916E63CC}" type="presOf" srcId="{1ABA84AB-E6B2-4677-A23E-5462CF5F5CAE}" destId="{4E0992DC-A674-4187-AA44-0099E4E85175}" srcOrd="0" destOrd="1" presId="urn:microsoft.com/office/officeart/2005/8/layout/radial2"/>
    <dgm:cxn modelId="{44A6EC3E-0C3C-40FE-91B9-A4A1CFFD722E}" type="presOf" srcId="{1033F5A3-1E0A-42B8-9CE8-E716515C19DA}" destId="{9F54499E-D99D-423D-A991-DE0904AF7272}" srcOrd="0" destOrd="0" presId="urn:microsoft.com/office/officeart/2005/8/layout/radial2"/>
    <dgm:cxn modelId="{A8F3D040-E765-4044-8819-90DE75A6A782}" type="presOf" srcId="{025D67F9-C1B2-4250-81AF-9E44CB1D8075}" destId="{E1515EB0-FDF3-49D5-BC4C-AD328864CC42}" srcOrd="0" destOrd="0" presId="urn:microsoft.com/office/officeart/2005/8/layout/radial2"/>
    <dgm:cxn modelId="{7D8E0F7B-8979-4C2C-942D-9F33F8390676}" srcId="{0C8BD9F8-F1F5-44CF-8259-F85F2F99A5D6}" destId="{1ABA84AB-E6B2-4677-A23E-5462CF5F5CAE}" srcOrd="1" destOrd="0" parTransId="{1F2E6FF2-BA2F-4024-A127-390C417F14EC}" sibTransId="{DAAE00A9-F9AC-4456-8AFC-1D015EF1F454}"/>
    <dgm:cxn modelId="{8042BFE8-B786-4271-A43F-8FEEE8C022CB}" srcId="{1033F5A3-1E0A-42B8-9CE8-E716515C19DA}" destId="{8E54169C-8468-40FA-B160-5D421451E499}" srcOrd="1" destOrd="0" parTransId="{09B420A3-2223-4CC3-88E4-53966BDAADD2}" sibTransId="{EF1EC6D8-58FE-4581-BD3C-B2B8C2D80FD8}"/>
    <dgm:cxn modelId="{28805CDE-81A0-42DC-BBC8-3A9C1B855574}" type="presOf" srcId="{0C8BD9F8-F1F5-44CF-8259-F85F2F99A5D6}" destId="{0127BC7E-2C8E-4C55-BFD8-8E399D0255BB}" srcOrd="0" destOrd="0" presId="urn:microsoft.com/office/officeart/2005/8/layout/radial2"/>
    <dgm:cxn modelId="{EF9C6FDE-DB01-426C-99D6-819450099157}" type="presOf" srcId="{8E54169C-8468-40FA-B160-5D421451E499}" destId="{361CD452-339C-4547-B72E-FFE9158CBDAF}" srcOrd="0" destOrd="1" presId="urn:microsoft.com/office/officeart/2005/8/layout/radial2"/>
    <dgm:cxn modelId="{B8D1CDFD-2865-462C-A111-58EA2A8F3689}" type="presOf" srcId="{0B043523-C363-49E4-BABD-196E5E5907CF}" destId="{396A8E8F-482C-4BE4-8F93-DE9CB5D873A6}" srcOrd="0" destOrd="0" presId="urn:microsoft.com/office/officeart/2005/8/layout/radial2"/>
    <dgm:cxn modelId="{9031D579-7918-420D-B61E-F66AB17432C3}" srcId="{0B043523-C363-49E4-BABD-196E5E5907CF}" destId="{1033F5A3-1E0A-42B8-9CE8-E716515C19DA}" srcOrd="1" destOrd="0" parTransId="{29CCCEF0-916C-4F28-A218-3B3C7F2496AC}" sibTransId="{B8F840AE-781D-408E-8A2A-1BDFA2F47AB6}"/>
    <dgm:cxn modelId="{99143EB1-B725-4382-A92A-82891A9F5CBB}" type="presOf" srcId="{1B1C74CD-2967-4E20-90D8-59902B5C66F2}" destId="{361CD452-339C-4547-B72E-FFE9158CBDAF}" srcOrd="0" destOrd="0" presId="urn:microsoft.com/office/officeart/2005/8/layout/radial2"/>
    <dgm:cxn modelId="{8221C9E5-F9DF-4390-8236-44C3CF412BA2}" type="presParOf" srcId="{396A8E8F-482C-4BE4-8F93-DE9CB5D873A6}" destId="{8B7728B3-06B0-431E-B113-0894448B74A5}" srcOrd="0" destOrd="0" presId="urn:microsoft.com/office/officeart/2005/8/layout/radial2"/>
    <dgm:cxn modelId="{F9CD6F28-A7A9-4C93-AC29-56E7D0FF3268}" type="presParOf" srcId="{8B7728B3-06B0-431E-B113-0894448B74A5}" destId="{B6F20DE8-6387-4558-A6DD-6D8ED0967AEB}" srcOrd="0" destOrd="0" presId="urn:microsoft.com/office/officeart/2005/8/layout/radial2"/>
    <dgm:cxn modelId="{1F193AF1-8F79-4ECC-A063-55D7B0AE91BA}" type="presParOf" srcId="{B6F20DE8-6387-4558-A6DD-6D8ED0967AEB}" destId="{D6E9435E-189A-4641-89F5-EF961B8542A0}" srcOrd="0" destOrd="0" presId="urn:microsoft.com/office/officeart/2005/8/layout/radial2"/>
    <dgm:cxn modelId="{79FE7F02-15A4-4B1A-A73D-99F6B9EF5370}" type="presParOf" srcId="{B6F20DE8-6387-4558-A6DD-6D8ED0967AEB}" destId="{426D6137-D931-451D-87F9-88D8DCE89A12}" srcOrd="1" destOrd="0" presId="urn:microsoft.com/office/officeart/2005/8/layout/radial2"/>
    <dgm:cxn modelId="{14DF8A47-8CD3-40E9-B80C-F4C1EDFE5530}" type="presParOf" srcId="{8B7728B3-06B0-431E-B113-0894448B74A5}" destId="{E1515EB0-FDF3-49D5-BC4C-AD328864CC42}" srcOrd="1" destOrd="0" presId="urn:microsoft.com/office/officeart/2005/8/layout/radial2"/>
    <dgm:cxn modelId="{8DC3BD08-086B-4B5D-B8BB-AAE6A9A03B94}" type="presParOf" srcId="{8B7728B3-06B0-431E-B113-0894448B74A5}" destId="{A856D2ED-87AE-4F84-BE34-792543A6C31B}" srcOrd="2" destOrd="0" presId="urn:microsoft.com/office/officeart/2005/8/layout/radial2"/>
    <dgm:cxn modelId="{4BFA96DE-CCD6-41B7-A858-0C112B2CC697}" type="presParOf" srcId="{A856D2ED-87AE-4F84-BE34-792543A6C31B}" destId="{0127BC7E-2C8E-4C55-BFD8-8E399D0255BB}" srcOrd="0" destOrd="0" presId="urn:microsoft.com/office/officeart/2005/8/layout/radial2"/>
    <dgm:cxn modelId="{DADD9E3A-F805-49CA-A398-7E758CAACB2C}" type="presParOf" srcId="{A856D2ED-87AE-4F84-BE34-792543A6C31B}" destId="{4E0992DC-A674-4187-AA44-0099E4E85175}" srcOrd="1" destOrd="0" presId="urn:microsoft.com/office/officeart/2005/8/layout/radial2"/>
    <dgm:cxn modelId="{3415C2F2-2F7C-4473-B1CD-C2610F60EF25}" type="presParOf" srcId="{8B7728B3-06B0-431E-B113-0894448B74A5}" destId="{A80242BA-9ED1-4375-9E0C-2BE94FA383E6}" srcOrd="3" destOrd="0" presId="urn:microsoft.com/office/officeart/2005/8/layout/radial2"/>
    <dgm:cxn modelId="{A678DA6E-1615-421E-8DE4-811A2D422774}" type="presParOf" srcId="{8B7728B3-06B0-431E-B113-0894448B74A5}" destId="{2F8190C0-7676-42D6-BC78-36FE6A97C5E7}" srcOrd="4" destOrd="0" presId="urn:microsoft.com/office/officeart/2005/8/layout/radial2"/>
    <dgm:cxn modelId="{FD957EEE-4AC7-48DF-8522-04481D3EBB38}" type="presParOf" srcId="{2F8190C0-7676-42D6-BC78-36FE6A97C5E7}" destId="{9F54499E-D99D-423D-A991-DE0904AF7272}" srcOrd="0" destOrd="0" presId="urn:microsoft.com/office/officeart/2005/8/layout/radial2"/>
    <dgm:cxn modelId="{F31ACFA7-8715-484D-97D3-6F97933FF29A}" type="presParOf" srcId="{2F8190C0-7676-42D6-BC78-36FE6A97C5E7}" destId="{361CD452-339C-4547-B72E-FFE9158CBDA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9753DD-A8F2-41EE-B67D-221BAA4FC977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82D80969-750E-493F-A5BD-198562A89746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F3D21E-0FD0-4DCF-9682-8C37009F74EC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E1214970-0386-4A85-B1D0-DD6F42D7029A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7B2BA5-D91D-409F-BDCA-AF6ABAF97163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CD601EA8-FC7C-4E8D-B09D-E7D1F64966EF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7C06D1-9E94-4C75-81E9-8F4EF7B66A02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335C8FC1-428C-4F5B-B099-E4E9FA4816E8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465CD8-F08C-4EF5-8ED6-13495A960362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16DC0F-FEF4-4E9D-A182-5A6F57C1C596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0322BAC-B70A-4BB8-BFB9-60CD7CA57C50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47A09442-4F35-46E8-B27F-AB4DB56D3B10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8ECEC8EF-0ADF-4A45-A764-055D02E5A8D2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5F23158-3E7F-4427-8444-F50A53F81A13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C173A479-884E-4B07-8741-F54464346CFE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242BA-9ED1-4375-9E0C-2BE94FA383E6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515EB0-FDF3-49D5-BC4C-AD328864CC42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6D6137-D931-451D-87F9-88D8DCE89A12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127BC7E-2C8E-4C55-BFD8-8E399D0255BB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4E0992DC-A674-4187-AA44-0099E4E85175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9F54499E-D99D-423D-A991-DE0904AF7272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防疫小測驗</a:t>
          </a:r>
          <a:endParaRPr lang="zh-TW" sz="3000" kern="1200"/>
        </a:p>
      </dsp:txBody>
      <dsp:txXfrm>
        <a:off x="3688317" y="3070767"/>
        <a:ext cx="1205326" cy="1205326"/>
      </dsp:txXfrm>
    </dsp:sp>
    <dsp:sp modelId="{361CD452-339C-4547-B72E-FFE9158CBDAF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D5195-144D-43D2-A3A4-3F0FCBE56D38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909D74-F276-4625-A8D7-806A356046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4219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909D74-F276-4625-A8D7-806A35604643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63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909D74-F276-4625-A8D7-806A35604643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433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9000">
              <a:schemeClr val="accent1">
                <a:lumMod val="45000"/>
                <a:lumOff val="55000"/>
              </a:schemeClr>
            </a:gs>
            <a:gs pos="83000">
              <a:srgbClr val="0099FF"/>
            </a:gs>
            <a:gs pos="100000">
              <a:srgbClr val="0066F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gradFill>
            <a:gsLst>
              <a:gs pos="39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5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9000">
              <a:schemeClr val="accent1">
                <a:lumMod val="45000"/>
                <a:lumOff val="55000"/>
              </a:schemeClr>
            </a:gs>
            <a:gs pos="83000">
              <a:srgbClr val="0099FF"/>
            </a:gs>
            <a:gs pos="100000">
              <a:srgbClr val="0066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</a:t>
            </a:r>
            <a:r>
              <a:rPr lang="zh-TW" altLang="en-US" sz="2800"/>
              <a:t>有</a:t>
            </a:r>
            <a:r>
              <a:rPr lang="zh-TW" altLang="en-US" sz="2800" smtClean="0"/>
              <a:t>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1962" y="3695864"/>
            <a:ext cx="4300076" cy="3162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9000">
              <a:schemeClr val="accent1">
                <a:lumMod val="45000"/>
                <a:lumOff val="55000"/>
              </a:schemeClr>
            </a:gs>
            <a:gs pos="83000">
              <a:srgbClr val="0099FF"/>
            </a:gs>
            <a:gs pos="100000">
              <a:srgbClr val="0066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344170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03386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197394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112</Words>
  <Application>Microsoft Office PowerPoint</Application>
  <PresentationFormat>如螢幕大小 (4:3)</PresentationFormat>
  <Paragraphs>21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2022-11-28T03:05:10Z</dcterms:modified>
</cp:coreProperties>
</file>