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897EB-834E-4C5D-8351-A4BB64011A90}" type="doc">
      <dgm:prSet loTypeId="urn:microsoft.com/office/officeart/2005/8/layout/hList7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B4DB03B3-6BB7-4060-9978-2CA74ABB465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78404AE-F5A1-4ABB-8EF6-04BDE8525180}" type="parTrans" cxnId="{B1562331-2DC0-430A-94E0-7768637DB4C1}">
      <dgm:prSet/>
      <dgm:spPr/>
      <dgm:t>
        <a:bodyPr/>
        <a:lstStyle/>
        <a:p>
          <a:endParaRPr lang="zh-TW" altLang="en-US"/>
        </a:p>
      </dgm:t>
    </dgm:pt>
    <dgm:pt modelId="{F17424D6-1F73-4EA3-9046-58ACEF1B7A0D}" type="sibTrans" cxnId="{B1562331-2DC0-430A-94E0-7768637DB4C1}">
      <dgm:prSet/>
      <dgm:spPr/>
      <dgm:t>
        <a:bodyPr/>
        <a:lstStyle/>
        <a:p>
          <a:endParaRPr lang="zh-TW" altLang="en-US"/>
        </a:p>
      </dgm:t>
    </dgm:pt>
    <dgm:pt modelId="{9F0B18E0-311A-4536-BB60-FD20B3595C50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2EF0322-BA4C-4DF7-87CA-33DBC78B4656}" type="parTrans" cxnId="{4D8AF9FF-4431-4BA1-9B13-C6DF7FF639D3}">
      <dgm:prSet/>
      <dgm:spPr/>
      <dgm:t>
        <a:bodyPr/>
        <a:lstStyle/>
        <a:p>
          <a:endParaRPr lang="zh-TW" altLang="en-US"/>
        </a:p>
      </dgm:t>
    </dgm:pt>
    <dgm:pt modelId="{ADCCE1E2-0905-45A7-B56A-2E65A03705B9}" type="sibTrans" cxnId="{4D8AF9FF-4431-4BA1-9B13-C6DF7FF639D3}">
      <dgm:prSet/>
      <dgm:spPr/>
      <dgm:t>
        <a:bodyPr/>
        <a:lstStyle/>
        <a:p>
          <a:endParaRPr lang="zh-TW" altLang="en-US"/>
        </a:p>
      </dgm:t>
    </dgm:pt>
    <dgm:pt modelId="{B9EB1503-0029-41C7-95A0-E2DD67FBA41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F6B5A18-6BE3-47ED-8CA9-5B61529EE02B}" type="parTrans" cxnId="{0126F014-778B-4610-BC31-7ADF43D79407}">
      <dgm:prSet/>
      <dgm:spPr/>
      <dgm:t>
        <a:bodyPr/>
        <a:lstStyle/>
        <a:p>
          <a:endParaRPr lang="zh-TW" altLang="en-US"/>
        </a:p>
      </dgm:t>
    </dgm:pt>
    <dgm:pt modelId="{315C402C-284C-484E-9BC7-B66CF344BA35}" type="sibTrans" cxnId="{0126F014-778B-4610-BC31-7ADF43D79407}">
      <dgm:prSet/>
      <dgm:spPr/>
      <dgm:t>
        <a:bodyPr/>
        <a:lstStyle/>
        <a:p>
          <a:endParaRPr lang="zh-TW" altLang="en-US"/>
        </a:p>
      </dgm:t>
    </dgm:pt>
    <dgm:pt modelId="{D7D32D35-CA48-4008-AD8C-875F59CDA78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B5830E7-4C9E-4E75-8CB0-CB4EA9230DBC}" type="parTrans" cxnId="{8C305671-0E2B-4799-AB12-B517E8A349E5}">
      <dgm:prSet/>
      <dgm:spPr/>
      <dgm:t>
        <a:bodyPr/>
        <a:lstStyle/>
        <a:p>
          <a:endParaRPr lang="zh-TW" altLang="en-US"/>
        </a:p>
      </dgm:t>
    </dgm:pt>
    <dgm:pt modelId="{020C5A01-3525-4F4A-9636-FE1A07834DEA}" type="sibTrans" cxnId="{8C305671-0E2B-4799-AB12-B517E8A349E5}">
      <dgm:prSet/>
      <dgm:spPr/>
      <dgm:t>
        <a:bodyPr/>
        <a:lstStyle/>
        <a:p>
          <a:endParaRPr lang="zh-TW" altLang="en-US"/>
        </a:p>
      </dgm:t>
    </dgm:pt>
    <dgm:pt modelId="{4E686CB0-A631-494E-B0C9-A7C123BEA60F}" type="pres">
      <dgm:prSet presAssocID="{4B9897EB-834E-4C5D-8351-A4BB64011A90}" presName="Name0" presStyleCnt="0">
        <dgm:presLayoutVars>
          <dgm:dir/>
          <dgm:resizeHandles val="exact"/>
        </dgm:presLayoutVars>
      </dgm:prSet>
      <dgm:spPr/>
    </dgm:pt>
    <dgm:pt modelId="{9C04A11F-6C5E-4149-AC92-05F5820EFFE6}" type="pres">
      <dgm:prSet presAssocID="{4B9897EB-834E-4C5D-8351-A4BB64011A90}" presName="fgShape" presStyleLbl="fgShp" presStyleIdx="0" presStyleCnt="1"/>
      <dgm:spPr/>
    </dgm:pt>
    <dgm:pt modelId="{9C76B52C-A11B-41CA-A575-24846EB1B353}" type="pres">
      <dgm:prSet presAssocID="{4B9897EB-834E-4C5D-8351-A4BB64011A90}" presName="linComp" presStyleCnt="0"/>
      <dgm:spPr/>
    </dgm:pt>
    <dgm:pt modelId="{003FCC1C-14DA-49B2-B4CA-15BC6DFFD3CE}" type="pres">
      <dgm:prSet presAssocID="{B4DB03B3-6BB7-4060-9978-2CA74ABB465A}" presName="compNode" presStyleCnt="0"/>
      <dgm:spPr/>
    </dgm:pt>
    <dgm:pt modelId="{2D5E64E9-AEEF-47A1-9223-586BEAA7A4AC}" type="pres">
      <dgm:prSet presAssocID="{B4DB03B3-6BB7-4060-9978-2CA74ABB465A}" presName="bkgdShape" presStyleLbl="node1" presStyleIdx="0" presStyleCnt="4"/>
      <dgm:spPr/>
    </dgm:pt>
    <dgm:pt modelId="{CA1B3299-DA52-4E5C-B18B-A9C05CF1BF7D}" type="pres">
      <dgm:prSet presAssocID="{B4DB03B3-6BB7-4060-9978-2CA74ABB465A}" presName="nodeTx" presStyleLbl="node1" presStyleIdx="0" presStyleCnt="4">
        <dgm:presLayoutVars>
          <dgm:bulletEnabled val="1"/>
        </dgm:presLayoutVars>
      </dgm:prSet>
      <dgm:spPr/>
    </dgm:pt>
    <dgm:pt modelId="{17ABF1A7-E3E5-4C1E-BB3F-5DA8FCB64931}" type="pres">
      <dgm:prSet presAssocID="{B4DB03B3-6BB7-4060-9978-2CA74ABB465A}" presName="invisiNode" presStyleLbl="node1" presStyleIdx="0" presStyleCnt="4"/>
      <dgm:spPr/>
    </dgm:pt>
    <dgm:pt modelId="{D100BDCF-F0EA-4741-8015-B7806DF5CEEF}" type="pres">
      <dgm:prSet presAssocID="{B4DB03B3-6BB7-4060-9978-2CA74ABB465A}" presName="imagNode" presStyleLbl="fgImgPlace1" presStyleIdx="0" presStyleCnt="4"/>
      <dgm:spPr/>
    </dgm:pt>
    <dgm:pt modelId="{D5B4CBD9-B55B-4BEE-9D3F-E92D4A228DC5}" type="pres">
      <dgm:prSet presAssocID="{F17424D6-1F73-4EA3-9046-58ACEF1B7A0D}" presName="sibTrans" presStyleLbl="sibTrans2D1" presStyleIdx="0" presStyleCnt="0"/>
      <dgm:spPr/>
    </dgm:pt>
    <dgm:pt modelId="{E60DEEA3-A2C6-4489-AE10-03B6F641059E}" type="pres">
      <dgm:prSet presAssocID="{9F0B18E0-311A-4536-BB60-FD20B3595C50}" presName="compNode" presStyleCnt="0"/>
      <dgm:spPr/>
    </dgm:pt>
    <dgm:pt modelId="{9DF8B61E-E178-4482-B4DA-23AEC4911140}" type="pres">
      <dgm:prSet presAssocID="{9F0B18E0-311A-4536-BB60-FD20B3595C50}" presName="bkgdShape" presStyleLbl="node1" presStyleIdx="1" presStyleCnt="4"/>
      <dgm:spPr/>
    </dgm:pt>
    <dgm:pt modelId="{B18D2332-F172-4389-BB09-B7023FA89688}" type="pres">
      <dgm:prSet presAssocID="{9F0B18E0-311A-4536-BB60-FD20B3595C50}" presName="nodeTx" presStyleLbl="node1" presStyleIdx="1" presStyleCnt="4">
        <dgm:presLayoutVars>
          <dgm:bulletEnabled val="1"/>
        </dgm:presLayoutVars>
      </dgm:prSet>
      <dgm:spPr/>
    </dgm:pt>
    <dgm:pt modelId="{4E2E84A2-F713-4366-885D-D0D5C9D19026}" type="pres">
      <dgm:prSet presAssocID="{9F0B18E0-311A-4536-BB60-FD20B3595C50}" presName="invisiNode" presStyleLbl="node1" presStyleIdx="1" presStyleCnt="4"/>
      <dgm:spPr/>
    </dgm:pt>
    <dgm:pt modelId="{B84D7B77-335B-4EDD-B95D-2BC7E0100621}" type="pres">
      <dgm:prSet presAssocID="{9F0B18E0-311A-4536-BB60-FD20B3595C50}" presName="imagNode" presStyleLbl="fgImgPlace1" presStyleIdx="1" presStyleCnt="4"/>
      <dgm:spPr/>
    </dgm:pt>
    <dgm:pt modelId="{E319FF2B-08DD-4661-8C3A-2CA4BAAAA7A0}" type="pres">
      <dgm:prSet presAssocID="{ADCCE1E2-0905-45A7-B56A-2E65A03705B9}" presName="sibTrans" presStyleLbl="sibTrans2D1" presStyleIdx="0" presStyleCnt="0"/>
      <dgm:spPr/>
    </dgm:pt>
    <dgm:pt modelId="{85218760-C6ED-4E46-B418-09124692E964}" type="pres">
      <dgm:prSet presAssocID="{B9EB1503-0029-41C7-95A0-E2DD67FBA414}" presName="compNode" presStyleCnt="0"/>
      <dgm:spPr/>
    </dgm:pt>
    <dgm:pt modelId="{90789D00-96A3-4F9B-B47C-48ACE96E6B8A}" type="pres">
      <dgm:prSet presAssocID="{B9EB1503-0029-41C7-95A0-E2DD67FBA414}" presName="bkgdShape" presStyleLbl="node1" presStyleIdx="2" presStyleCnt="4"/>
      <dgm:spPr/>
    </dgm:pt>
    <dgm:pt modelId="{8E699802-2523-418F-96FE-4EF06129F8C2}" type="pres">
      <dgm:prSet presAssocID="{B9EB1503-0029-41C7-95A0-E2DD67FBA414}" presName="nodeTx" presStyleLbl="node1" presStyleIdx="2" presStyleCnt="4">
        <dgm:presLayoutVars>
          <dgm:bulletEnabled val="1"/>
        </dgm:presLayoutVars>
      </dgm:prSet>
      <dgm:spPr/>
    </dgm:pt>
    <dgm:pt modelId="{2EE56846-6F10-4BF7-B1E0-49A65BA9468C}" type="pres">
      <dgm:prSet presAssocID="{B9EB1503-0029-41C7-95A0-E2DD67FBA414}" presName="invisiNode" presStyleLbl="node1" presStyleIdx="2" presStyleCnt="4"/>
      <dgm:spPr/>
    </dgm:pt>
    <dgm:pt modelId="{36C71FED-EFE1-4897-ADE0-B77B84581B15}" type="pres">
      <dgm:prSet presAssocID="{B9EB1503-0029-41C7-95A0-E2DD67FBA414}" presName="imagNode" presStyleLbl="fgImgPlace1" presStyleIdx="2" presStyleCnt="4"/>
      <dgm:spPr/>
    </dgm:pt>
    <dgm:pt modelId="{370AB874-17E1-46DD-B238-C582C9B423F1}" type="pres">
      <dgm:prSet presAssocID="{315C402C-284C-484E-9BC7-B66CF344BA35}" presName="sibTrans" presStyleLbl="sibTrans2D1" presStyleIdx="0" presStyleCnt="0"/>
      <dgm:spPr/>
    </dgm:pt>
    <dgm:pt modelId="{A7B67D21-0192-44C6-B680-1C5BB3597E1C}" type="pres">
      <dgm:prSet presAssocID="{D7D32D35-CA48-4008-AD8C-875F59CDA78B}" presName="compNode" presStyleCnt="0"/>
      <dgm:spPr/>
    </dgm:pt>
    <dgm:pt modelId="{B521EB7E-DB5E-4BD8-8D36-19CF64B279F8}" type="pres">
      <dgm:prSet presAssocID="{D7D32D35-CA48-4008-AD8C-875F59CDA78B}" presName="bkgdShape" presStyleLbl="node1" presStyleIdx="3" presStyleCnt="4"/>
      <dgm:spPr/>
    </dgm:pt>
    <dgm:pt modelId="{E20734EB-E9F3-49A3-92F2-6BD9D672C085}" type="pres">
      <dgm:prSet presAssocID="{D7D32D35-CA48-4008-AD8C-875F59CDA78B}" presName="nodeTx" presStyleLbl="node1" presStyleIdx="3" presStyleCnt="4">
        <dgm:presLayoutVars>
          <dgm:bulletEnabled val="1"/>
        </dgm:presLayoutVars>
      </dgm:prSet>
      <dgm:spPr/>
    </dgm:pt>
    <dgm:pt modelId="{A559C82C-A8DE-4E33-80CD-82E0A66F6EE1}" type="pres">
      <dgm:prSet presAssocID="{D7D32D35-CA48-4008-AD8C-875F59CDA78B}" presName="invisiNode" presStyleLbl="node1" presStyleIdx="3" presStyleCnt="4"/>
      <dgm:spPr/>
    </dgm:pt>
    <dgm:pt modelId="{4600C60F-8A3F-490A-A2E7-AEAA0CD6AB0D}" type="pres">
      <dgm:prSet presAssocID="{D7D32D35-CA48-4008-AD8C-875F59CDA78B}" presName="imagNode" presStyleLbl="fgImgPlace1" presStyleIdx="3" presStyleCnt="4"/>
      <dgm:spPr/>
    </dgm:pt>
  </dgm:ptLst>
  <dgm:cxnLst>
    <dgm:cxn modelId="{8C305671-0E2B-4799-AB12-B517E8A349E5}" srcId="{4B9897EB-834E-4C5D-8351-A4BB64011A90}" destId="{D7D32D35-CA48-4008-AD8C-875F59CDA78B}" srcOrd="3" destOrd="0" parTransId="{6B5830E7-4C9E-4E75-8CB0-CB4EA9230DBC}" sibTransId="{020C5A01-3525-4F4A-9636-FE1A07834DEA}"/>
    <dgm:cxn modelId="{875B8A09-5E11-4036-96DD-18E6E290B073}" type="presOf" srcId="{B4DB03B3-6BB7-4060-9978-2CA74ABB465A}" destId="{CA1B3299-DA52-4E5C-B18B-A9C05CF1BF7D}" srcOrd="1" destOrd="0" presId="urn:microsoft.com/office/officeart/2005/8/layout/hList7"/>
    <dgm:cxn modelId="{446CD8FB-FC88-4B57-99B2-C2F5D6918371}" type="presOf" srcId="{315C402C-284C-484E-9BC7-B66CF344BA35}" destId="{370AB874-17E1-46DD-B238-C582C9B423F1}" srcOrd="0" destOrd="0" presId="urn:microsoft.com/office/officeart/2005/8/layout/hList7"/>
    <dgm:cxn modelId="{C68C6A84-A4A0-4E63-86A1-041FAAC7DBC9}" type="presOf" srcId="{B9EB1503-0029-41C7-95A0-E2DD67FBA414}" destId="{8E699802-2523-418F-96FE-4EF06129F8C2}" srcOrd="1" destOrd="0" presId="urn:microsoft.com/office/officeart/2005/8/layout/hList7"/>
    <dgm:cxn modelId="{D1EF1A60-00E6-48C6-A9A1-C5518CC4BCA4}" type="presOf" srcId="{9F0B18E0-311A-4536-BB60-FD20B3595C50}" destId="{9DF8B61E-E178-4482-B4DA-23AEC4911140}" srcOrd="0" destOrd="0" presId="urn:microsoft.com/office/officeart/2005/8/layout/hList7"/>
    <dgm:cxn modelId="{CF12A072-648E-4CCD-9260-E270C0E46739}" type="presOf" srcId="{F17424D6-1F73-4EA3-9046-58ACEF1B7A0D}" destId="{D5B4CBD9-B55B-4BEE-9D3F-E92D4A228DC5}" srcOrd="0" destOrd="0" presId="urn:microsoft.com/office/officeart/2005/8/layout/hList7"/>
    <dgm:cxn modelId="{BA39699C-7389-428F-B5E2-78898F8C1C20}" type="presOf" srcId="{B4DB03B3-6BB7-4060-9978-2CA74ABB465A}" destId="{2D5E64E9-AEEF-47A1-9223-586BEAA7A4AC}" srcOrd="0" destOrd="0" presId="urn:microsoft.com/office/officeart/2005/8/layout/hList7"/>
    <dgm:cxn modelId="{DECA402A-9E95-4F72-A9B7-12C6847AB09F}" type="presOf" srcId="{ADCCE1E2-0905-45A7-B56A-2E65A03705B9}" destId="{E319FF2B-08DD-4661-8C3A-2CA4BAAAA7A0}" srcOrd="0" destOrd="0" presId="urn:microsoft.com/office/officeart/2005/8/layout/hList7"/>
    <dgm:cxn modelId="{B1562331-2DC0-430A-94E0-7768637DB4C1}" srcId="{4B9897EB-834E-4C5D-8351-A4BB64011A90}" destId="{B4DB03B3-6BB7-4060-9978-2CA74ABB465A}" srcOrd="0" destOrd="0" parTransId="{778404AE-F5A1-4ABB-8EF6-04BDE8525180}" sibTransId="{F17424D6-1F73-4EA3-9046-58ACEF1B7A0D}"/>
    <dgm:cxn modelId="{0126F014-778B-4610-BC31-7ADF43D79407}" srcId="{4B9897EB-834E-4C5D-8351-A4BB64011A90}" destId="{B9EB1503-0029-41C7-95A0-E2DD67FBA414}" srcOrd="2" destOrd="0" parTransId="{4F6B5A18-6BE3-47ED-8CA9-5B61529EE02B}" sibTransId="{315C402C-284C-484E-9BC7-B66CF344BA35}"/>
    <dgm:cxn modelId="{914B8F92-458C-475E-A5B6-FFA4C9A97AC6}" type="presOf" srcId="{D7D32D35-CA48-4008-AD8C-875F59CDA78B}" destId="{B521EB7E-DB5E-4BD8-8D36-19CF64B279F8}" srcOrd="0" destOrd="0" presId="urn:microsoft.com/office/officeart/2005/8/layout/hList7"/>
    <dgm:cxn modelId="{E859ED1D-7A99-4FA9-9E9C-38AA234D10F3}" type="presOf" srcId="{4B9897EB-834E-4C5D-8351-A4BB64011A90}" destId="{4E686CB0-A631-494E-B0C9-A7C123BEA60F}" srcOrd="0" destOrd="0" presId="urn:microsoft.com/office/officeart/2005/8/layout/hList7"/>
    <dgm:cxn modelId="{4D8AF9FF-4431-4BA1-9B13-C6DF7FF639D3}" srcId="{4B9897EB-834E-4C5D-8351-A4BB64011A90}" destId="{9F0B18E0-311A-4536-BB60-FD20B3595C50}" srcOrd="1" destOrd="0" parTransId="{D2EF0322-BA4C-4DF7-87CA-33DBC78B4656}" sibTransId="{ADCCE1E2-0905-45A7-B56A-2E65A03705B9}"/>
    <dgm:cxn modelId="{92640783-5D86-497B-B0D6-7CA30D041489}" type="presOf" srcId="{B9EB1503-0029-41C7-95A0-E2DD67FBA414}" destId="{90789D00-96A3-4F9B-B47C-48ACE96E6B8A}" srcOrd="0" destOrd="0" presId="urn:microsoft.com/office/officeart/2005/8/layout/hList7"/>
    <dgm:cxn modelId="{D3F5D15B-8C5D-4764-8748-24E2931A1A91}" type="presOf" srcId="{9F0B18E0-311A-4536-BB60-FD20B3595C50}" destId="{B18D2332-F172-4389-BB09-B7023FA89688}" srcOrd="1" destOrd="0" presId="urn:microsoft.com/office/officeart/2005/8/layout/hList7"/>
    <dgm:cxn modelId="{1B5F9E6A-FA19-43C7-BD50-E66D165712F5}" type="presOf" srcId="{D7D32D35-CA48-4008-AD8C-875F59CDA78B}" destId="{E20734EB-E9F3-49A3-92F2-6BD9D672C085}" srcOrd="1" destOrd="0" presId="urn:microsoft.com/office/officeart/2005/8/layout/hList7"/>
    <dgm:cxn modelId="{1833E530-ABFA-439C-A3B0-9E794496718B}" type="presParOf" srcId="{4E686CB0-A631-494E-B0C9-A7C123BEA60F}" destId="{9C04A11F-6C5E-4149-AC92-05F5820EFFE6}" srcOrd="0" destOrd="0" presId="urn:microsoft.com/office/officeart/2005/8/layout/hList7"/>
    <dgm:cxn modelId="{56311CF3-3E86-49BF-9E15-E9C5B6D0A749}" type="presParOf" srcId="{4E686CB0-A631-494E-B0C9-A7C123BEA60F}" destId="{9C76B52C-A11B-41CA-A575-24846EB1B353}" srcOrd="1" destOrd="0" presId="urn:microsoft.com/office/officeart/2005/8/layout/hList7"/>
    <dgm:cxn modelId="{693817F3-6C87-4121-8753-381828228DCD}" type="presParOf" srcId="{9C76B52C-A11B-41CA-A575-24846EB1B353}" destId="{003FCC1C-14DA-49B2-B4CA-15BC6DFFD3CE}" srcOrd="0" destOrd="0" presId="urn:microsoft.com/office/officeart/2005/8/layout/hList7"/>
    <dgm:cxn modelId="{0DFEC3EA-384B-431A-AF41-6C1F3BCF5FE9}" type="presParOf" srcId="{003FCC1C-14DA-49B2-B4CA-15BC6DFFD3CE}" destId="{2D5E64E9-AEEF-47A1-9223-586BEAA7A4AC}" srcOrd="0" destOrd="0" presId="urn:microsoft.com/office/officeart/2005/8/layout/hList7"/>
    <dgm:cxn modelId="{B6887B8E-89C9-441E-89F6-C1C8CA34193D}" type="presParOf" srcId="{003FCC1C-14DA-49B2-B4CA-15BC6DFFD3CE}" destId="{CA1B3299-DA52-4E5C-B18B-A9C05CF1BF7D}" srcOrd="1" destOrd="0" presId="urn:microsoft.com/office/officeart/2005/8/layout/hList7"/>
    <dgm:cxn modelId="{258BD852-305F-49AF-8F76-69051C74EC0C}" type="presParOf" srcId="{003FCC1C-14DA-49B2-B4CA-15BC6DFFD3CE}" destId="{17ABF1A7-E3E5-4C1E-BB3F-5DA8FCB64931}" srcOrd="2" destOrd="0" presId="urn:microsoft.com/office/officeart/2005/8/layout/hList7"/>
    <dgm:cxn modelId="{CE08A782-F313-46FB-A913-A966076A482E}" type="presParOf" srcId="{003FCC1C-14DA-49B2-B4CA-15BC6DFFD3CE}" destId="{D100BDCF-F0EA-4741-8015-B7806DF5CEEF}" srcOrd="3" destOrd="0" presId="urn:microsoft.com/office/officeart/2005/8/layout/hList7"/>
    <dgm:cxn modelId="{89BCD14A-DD9B-4ADD-8A09-C2C0CD6F87A5}" type="presParOf" srcId="{9C76B52C-A11B-41CA-A575-24846EB1B353}" destId="{D5B4CBD9-B55B-4BEE-9D3F-E92D4A228DC5}" srcOrd="1" destOrd="0" presId="urn:microsoft.com/office/officeart/2005/8/layout/hList7"/>
    <dgm:cxn modelId="{E480C4CD-2EAE-464A-941E-CB6B41AA8125}" type="presParOf" srcId="{9C76B52C-A11B-41CA-A575-24846EB1B353}" destId="{E60DEEA3-A2C6-4489-AE10-03B6F641059E}" srcOrd="2" destOrd="0" presId="urn:microsoft.com/office/officeart/2005/8/layout/hList7"/>
    <dgm:cxn modelId="{5492CF07-C5F6-496F-A583-43AF6C842D27}" type="presParOf" srcId="{E60DEEA3-A2C6-4489-AE10-03B6F641059E}" destId="{9DF8B61E-E178-4482-B4DA-23AEC4911140}" srcOrd="0" destOrd="0" presId="urn:microsoft.com/office/officeart/2005/8/layout/hList7"/>
    <dgm:cxn modelId="{4841B34C-1884-47DD-96C2-CDCD9466B224}" type="presParOf" srcId="{E60DEEA3-A2C6-4489-AE10-03B6F641059E}" destId="{B18D2332-F172-4389-BB09-B7023FA89688}" srcOrd="1" destOrd="0" presId="urn:microsoft.com/office/officeart/2005/8/layout/hList7"/>
    <dgm:cxn modelId="{23E91934-C67B-42F6-B846-E41C3FE01100}" type="presParOf" srcId="{E60DEEA3-A2C6-4489-AE10-03B6F641059E}" destId="{4E2E84A2-F713-4366-885D-D0D5C9D19026}" srcOrd="2" destOrd="0" presId="urn:microsoft.com/office/officeart/2005/8/layout/hList7"/>
    <dgm:cxn modelId="{5B4288C0-8F15-449A-BF24-D50C8DF92F06}" type="presParOf" srcId="{E60DEEA3-A2C6-4489-AE10-03B6F641059E}" destId="{B84D7B77-335B-4EDD-B95D-2BC7E0100621}" srcOrd="3" destOrd="0" presId="urn:microsoft.com/office/officeart/2005/8/layout/hList7"/>
    <dgm:cxn modelId="{E01A4698-8130-43C8-917C-B6B2B68EEA14}" type="presParOf" srcId="{9C76B52C-A11B-41CA-A575-24846EB1B353}" destId="{E319FF2B-08DD-4661-8C3A-2CA4BAAAA7A0}" srcOrd="3" destOrd="0" presId="urn:microsoft.com/office/officeart/2005/8/layout/hList7"/>
    <dgm:cxn modelId="{CD144658-0224-4EBA-9CC4-9C00C82D5899}" type="presParOf" srcId="{9C76B52C-A11B-41CA-A575-24846EB1B353}" destId="{85218760-C6ED-4E46-B418-09124692E964}" srcOrd="4" destOrd="0" presId="urn:microsoft.com/office/officeart/2005/8/layout/hList7"/>
    <dgm:cxn modelId="{AFBF2646-7064-4D5F-9AE1-EDC2D9BA74FE}" type="presParOf" srcId="{85218760-C6ED-4E46-B418-09124692E964}" destId="{90789D00-96A3-4F9B-B47C-48ACE96E6B8A}" srcOrd="0" destOrd="0" presId="urn:microsoft.com/office/officeart/2005/8/layout/hList7"/>
    <dgm:cxn modelId="{28BBC27C-A63C-44BE-B363-C0BF1AB3787A}" type="presParOf" srcId="{85218760-C6ED-4E46-B418-09124692E964}" destId="{8E699802-2523-418F-96FE-4EF06129F8C2}" srcOrd="1" destOrd="0" presId="urn:microsoft.com/office/officeart/2005/8/layout/hList7"/>
    <dgm:cxn modelId="{1A28ED87-67D7-4281-9BF6-49E0CFE14A0C}" type="presParOf" srcId="{85218760-C6ED-4E46-B418-09124692E964}" destId="{2EE56846-6F10-4BF7-B1E0-49A65BA9468C}" srcOrd="2" destOrd="0" presId="urn:microsoft.com/office/officeart/2005/8/layout/hList7"/>
    <dgm:cxn modelId="{4A79612F-DBA3-41FF-AC5A-3723253A441F}" type="presParOf" srcId="{85218760-C6ED-4E46-B418-09124692E964}" destId="{36C71FED-EFE1-4897-ADE0-B77B84581B15}" srcOrd="3" destOrd="0" presId="urn:microsoft.com/office/officeart/2005/8/layout/hList7"/>
    <dgm:cxn modelId="{03789B30-B399-4579-87D3-6D2BB2CD6B78}" type="presParOf" srcId="{9C76B52C-A11B-41CA-A575-24846EB1B353}" destId="{370AB874-17E1-46DD-B238-C582C9B423F1}" srcOrd="5" destOrd="0" presId="urn:microsoft.com/office/officeart/2005/8/layout/hList7"/>
    <dgm:cxn modelId="{C2AECAAD-C5C7-4427-8FD0-C2BFCA09A8A9}" type="presParOf" srcId="{9C76B52C-A11B-41CA-A575-24846EB1B353}" destId="{A7B67D21-0192-44C6-B680-1C5BB3597E1C}" srcOrd="6" destOrd="0" presId="urn:microsoft.com/office/officeart/2005/8/layout/hList7"/>
    <dgm:cxn modelId="{40911950-0153-4123-A816-2BAA677B857E}" type="presParOf" srcId="{A7B67D21-0192-44C6-B680-1C5BB3597E1C}" destId="{B521EB7E-DB5E-4BD8-8D36-19CF64B279F8}" srcOrd="0" destOrd="0" presId="urn:microsoft.com/office/officeart/2005/8/layout/hList7"/>
    <dgm:cxn modelId="{5E9E9589-DFAF-4F4D-978C-EC03D0800A3D}" type="presParOf" srcId="{A7B67D21-0192-44C6-B680-1C5BB3597E1C}" destId="{E20734EB-E9F3-49A3-92F2-6BD9D672C085}" srcOrd="1" destOrd="0" presId="urn:microsoft.com/office/officeart/2005/8/layout/hList7"/>
    <dgm:cxn modelId="{E04C1B12-674C-4CE8-B0D7-F783B7FA224E}" type="presParOf" srcId="{A7B67D21-0192-44C6-B680-1C5BB3597E1C}" destId="{A559C82C-A8DE-4E33-80CD-82E0A66F6EE1}" srcOrd="2" destOrd="0" presId="urn:microsoft.com/office/officeart/2005/8/layout/hList7"/>
    <dgm:cxn modelId="{4A0AC9CC-2CBD-45AA-8CC2-108E15BB9682}" type="presParOf" srcId="{A7B67D21-0192-44C6-B680-1C5BB3597E1C}" destId="{4600C60F-8A3F-490A-A2E7-AEAA0CD6AB0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5E64E9-AEEF-47A1-9223-586BEAA7A4A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100BDCF-F0EA-4741-8015-B7806DF5CEE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F8B61E-E178-4482-B4DA-23AEC491114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84D7B77-335B-4EDD-B95D-2BC7E010062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789D00-96A3-4F9B-B47C-48ACE96E6B8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36C71FED-EFE1-4897-ADE0-B77B84581B1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21EB7E-DB5E-4BD8-8D36-19CF64B279F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600C60F-8A3F-490A-A2E7-AEAA0CD6AB0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04A11F-6C5E-4149-AC92-05F5820EFFE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CCFFFF"/>
            </a:gs>
            <a:gs pos="60000">
              <a:srgbClr val="CCCCFF"/>
            </a:gs>
            <a:gs pos="83000">
              <a:schemeClr val="accent2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308998"/>
            <a:ext cx="5336461" cy="392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9085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44824"/>
            <a:ext cx="1512168" cy="151216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884805"/>
            <a:ext cx="1472187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568" y="1919620"/>
            <a:ext cx="1472187" cy="14721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328" y="1864814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衛福部疾管署</a:t>
            </a:r>
          </a:p>
          <a:p>
            <a:r>
              <a:rPr lang="zh-TW" altLang="en-US"/>
              <a:t>掌握最新疫情</a:t>
            </a:r>
          </a:p>
          <a:p>
            <a:r>
              <a:rPr lang="zh-TW" altLang="en-US"/>
              <a:t>了解防疫議題</a:t>
            </a:r>
          </a:p>
          <a:p>
            <a:r>
              <a:rPr lang="zh-TW" altLang="en-US"/>
              <a:t>防疫小測驗</a:t>
            </a:r>
          </a:p>
          <a:p>
            <a:r>
              <a:rPr lang="zh-TW" altLang="en-US"/>
              <a:t>你的防疫觀念正確嗎？</a:t>
            </a:r>
          </a:p>
          <a:p>
            <a:r>
              <a:rPr lang="zh-TW" altLang="en-US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49</cp:revision>
  <dcterms:created xsi:type="dcterms:W3CDTF">2014-02-08T16:25:00Z</dcterms:created>
  <dcterms:modified xsi:type="dcterms:W3CDTF">2022-11-14T03:02:36Z</dcterms:modified>
</cp:coreProperties>
</file>