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CDAAA20-B00D-4BFB-9AC1-02A9683F3B1F}" type="doc">
      <dgm:prSet loTypeId="urn:microsoft.com/office/officeart/2005/8/layout/hList7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B3CED2D5-322D-48CF-855E-15E7E8E1C6F5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69C91E3D-8724-462E-9F74-157A0E2FCC37}" type="parTrans" cxnId="{DEFF22BC-1F31-4E2B-BC7D-401FF2DB02B2}">
      <dgm:prSet/>
      <dgm:spPr/>
      <dgm:t>
        <a:bodyPr/>
        <a:lstStyle/>
        <a:p>
          <a:endParaRPr lang="zh-TW" altLang="en-US"/>
        </a:p>
      </dgm:t>
    </dgm:pt>
    <dgm:pt modelId="{3A95FA7E-4F20-4267-9E1C-D6BFF2BE9914}" type="sibTrans" cxnId="{DEFF22BC-1F31-4E2B-BC7D-401FF2DB02B2}">
      <dgm:prSet/>
      <dgm:spPr/>
      <dgm:t>
        <a:bodyPr/>
        <a:lstStyle/>
        <a:p>
          <a:endParaRPr lang="zh-TW" altLang="en-US"/>
        </a:p>
      </dgm:t>
    </dgm:pt>
    <dgm:pt modelId="{BC037949-B082-429B-9D5C-0A96B486AA67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EAFEA8D0-6FD7-4D24-8EC9-7AFCD5CB370A}" type="parTrans" cxnId="{23BED934-5DC5-4002-95A3-5B1CE66CEC4C}">
      <dgm:prSet/>
      <dgm:spPr/>
      <dgm:t>
        <a:bodyPr/>
        <a:lstStyle/>
        <a:p>
          <a:endParaRPr lang="zh-TW" altLang="en-US"/>
        </a:p>
      </dgm:t>
    </dgm:pt>
    <dgm:pt modelId="{F065F7DD-0CF7-4CBA-AC50-625F06772FC9}" type="sibTrans" cxnId="{23BED934-5DC5-4002-95A3-5B1CE66CEC4C}">
      <dgm:prSet/>
      <dgm:spPr/>
      <dgm:t>
        <a:bodyPr/>
        <a:lstStyle/>
        <a:p>
          <a:endParaRPr lang="zh-TW" altLang="en-US"/>
        </a:p>
      </dgm:t>
    </dgm:pt>
    <dgm:pt modelId="{0B13E0C2-A3CC-4212-8D01-163E42427F07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23941F38-EC9B-4081-AED0-CE21A0EFAAA1}" type="parTrans" cxnId="{1DBA06F3-6973-42ED-BDD2-06852A73B003}">
      <dgm:prSet/>
      <dgm:spPr/>
      <dgm:t>
        <a:bodyPr/>
        <a:lstStyle/>
        <a:p>
          <a:endParaRPr lang="zh-TW" altLang="en-US"/>
        </a:p>
      </dgm:t>
    </dgm:pt>
    <dgm:pt modelId="{29B2DC60-6EF8-4D50-B829-0CB3F9DF9C74}" type="sibTrans" cxnId="{1DBA06F3-6973-42ED-BDD2-06852A73B003}">
      <dgm:prSet/>
      <dgm:spPr/>
      <dgm:t>
        <a:bodyPr/>
        <a:lstStyle/>
        <a:p>
          <a:endParaRPr lang="zh-TW" altLang="en-US"/>
        </a:p>
      </dgm:t>
    </dgm:pt>
    <dgm:pt modelId="{A217BCC8-922E-43BC-891F-7118C68CC0D1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A680B4C7-74D9-42C0-9355-A1C96C91898F}" type="parTrans" cxnId="{F0A80D67-F4DD-42C9-8F80-971A9E148152}">
      <dgm:prSet/>
      <dgm:spPr/>
      <dgm:t>
        <a:bodyPr/>
        <a:lstStyle/>
        <a:p>
          <a:endParaRPr lang="zh-TW" altLang="en-US"/>
        </a:p>
      </dgm:t>
    </dgm:pt>
    <dgm:pt modelId="{B6E33F9C-5D76-44BF-83A5-971F54531F3B}" type="sibTrans" cxnId="{F0A80D67-F4DD-42C9-8F80-971A9E148152}">
      <dgm:prSet/>
      <dgm:spPr/>
      <dgm:t>
        <a:bodyPr/>
        <a:lstStyle/>
        <a:p>
          <a:endParaRPr lang="zh-TW" altLang="en-US"/>
        </a:p>
      </dgm:t>
    </dgm:pt>
    <dgm:pt modelId="{5B4ACB24-E1C5-4314-8F42-30C266BA95E7}" type="pres">
      <dgm:prSet presAssocID="{6CDAAA20-B00D-4BFB-9AC1-02A9683F3B1F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F2DF090D-EEAD-4FCD-A355-00225DB18461}" type="pres">
      <dgm:prSet presAssocID="{6CDAAA20-B00D-4BFB-9AC1-02A9683F3B1F}" presName="fgShape" presStyleLbl="fgShp" presStyleIdx="0" presStyleCnt="1"/>
      <dgm:spPr/>
    </dgm:pt>
    <dgm:pt modelId="{6646C1DB-1F71-4B91-9FFC-439959DFD51D}" type="pres">
      <dgm:prSet presAssocID="{6CDAAA20-B00D-4BFB-9AC1-02A9683F3B1F}" presName="linComp" presStyleCnt="0"/>
      <dgm:spPr/>
    </dgm:pt>
    <dgm:pt modelId="{05A968F7-3B35-42CE-BCBF-98FC0D436CA8}" type="pres">
      <dgm:prSet presAssocID="{B3CED2D5-322D-48CF-855E-15E7E8E1C6F5}" presName="compNode" presStyleCnt="0"/>
      <dgm:spPr/>
    </dgm:pt>
    <dgm:pt modelId="{FFE12086-7955-4F07-8AC4-3FE7E7A3130C}" type="pres">
      <dgm:prSet presAssocID="{B3CED2D5-322D-48CF-855E-15E7E8E1C6F5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91DC5271-48D8-4D76-B64C-B2FEA76B91C6}" type="pres">
      <dgm:prSet presAssocID="{B3CED2D5-322D-48CF-855E-15E7E8E1C6F5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F1B768F-E325-4152-B62C-B497A1E3302D}" type="pres">
      <dgm:prSet presAssocID="{B3CED2D5-322D-48CF-855E-15E7E8E1C6F5}" presName="invisiNode" presStyleLbl="node1" presStyleIdx="0" presStyleCnt="4"/>
      <dgm:spPr/>
    </dgm:pt>
    <dgm:pt modelId="{918A81EB-A782-46C8-A225-632DE2D70F5B}" type="pres">
      <dgm:prSet presAssocID="{B3CED2D5-322D-48CF-855E-15E7E8E1C6F5}" presName="imagNode" presStyleLbl="fgImgPlace1" presStyleIdx="0" presStyleCnt="4"/>
      <dgm:spPr/>
    </dgm:pt>
    <dgm:pt modelId="{D501D95E-CDA8-448B-B89A-208E3D7CE23A}" type="pres">
      <dgm:prSet presAssocID="{3A95FA7E-4F20-4267-9E1C-D6BFF2BE9914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CE916243-7AFA-4D4A-8DB3-529C7BDDDD57}" type="pres">
      <dgm:prSet presAssocID="{BC037949-B082-429B-9D5C-0A96B486AA67}" presName="compNode" presStyleCnt="0"/>
      <dgm:spPr/>
    </dgm:pt>
    <dgm:pt modelId="{2E4ADBEC-392B-47FE-A2D8-D01D02464F24}" type="pres">
      <dgm:prSet presAssocID="{BC037949-B082-429B-9D5C-0A96B486AA67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FD6FF165-3767-4EE7-850D-7595ED6600D1}" type="pres">
      <dgm:prSet presAssocID="{BC037949-B082-429B-9D5C-0A96B486AA67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EACA903-4641-417F-8C38-0A9F1C65CA96}" type="pres">
      <dgm:prSet presAssocID="{BC037949-B082-429B-9D5C-0A96B486AA67}" presName="invisiNode" presStyleLbl="node1" presStyleIdx="1" presStyleCnt="4"/>
      <dgm:spPr/>
    </dgm:pt>
    <dgm:pt modelId="{19A1BA38-3C8E-4370-899F-BA5B5A1E958F}" type="pres">
      <dgm:prSet presAssocID="{BC037949-B082-429B-9D5C-0A96B486AA67}" presName="imagNode" presStyleLbl="fgImgPlace1" presStyleIdx="1" presStyleCnt="4"/>
      <dgm:spPr/>
    </dgm:pt>
    <dgm:pt modelId="{05A59948-156C-4869-A482-CCFD209F4726}" type="pres">
      <dgm:prSet presAssocID="{F065F7DD-0CF7-4CBA-AC50-625F06772FC9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23EA2AFB-2CC6-4F02-8B5B-D10CF505A317}" type="pres">
      <dgm:prSet presAssocID="{0B13E0C2-A3CC-4212-8D01-163E42427F07}" presName="compNode" presStyleCnt="0"/>
      <dgm:spPr/>
    </dgm:pt>
    <dgm:pt modelId="{0DC6EAD4-DD43-47AE-B5CA-B8BF424B6988}" type="pres">
      <dgm:prSet presAssocID="{0B13E0C2-A3CC-4212-8D01-163E42427F07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A73C4B16-9E4A-41B0-AFD8-88FAB8C27C19}" type="pres">
      <dgm:prSet presAssocID="{0B13E0C2-A3CC-4212-8D01-163E42427F07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16595C5-AEA4-4EF6-BFF0-6043B02AF4C2}" type="pres">
      <dgm:prSet presAssocID="{0B13E0C2-A3CC-4212-8D01-163E42427F07}" presName="invisiNode" presStyleLbl="node1" presStyleIdx="2" presStyleCnt="4"/>
      <dgm:spPr/>
    </dgm:pt>
    <dgm:pt modelId="{A74B0796-C45F-4668-9C2A-BA52201298C6}" type="pres">
      <dgm:prSet presAssocID="{0B13E0C2-A3CC-4212-8D01-163E42427F07}" presName="imagNode" presStyleLbl="fgImgPlace1" presStyleIdx="2" presStyleCnt="4"/>
      <dgm:spPr/>
    </dgm:pt>
    <dgm:pt modelId="{57FD8D2E-FD6C-4D67-92F6-244C21B3696D}" type="pres">
      <dgm:prSet presAssocID="{29B2DC60-6EF8-4D50-B829-0CB3F9DF9C74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CE2A114B-37F6-43A4-B389-DF57F79BF5BF}" type="pres">
      <dgm:prSet presAssocID="{A217BCC8-922E-43BC-891F-7118C68CC0D1}" presName="compNode" presStyleCnt="0"/>
      <dgm:spPr/>
    </dgm:pt>
    <dgm:pt modelId="{390E4363-4F87-481C-B8A2-C7B38744B3B9}" type="pres">
      <dgm:prSet presAssocID="{A217BCC8-922E-43BC-891F-7118C68CC0D1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36E006F9-D7B8-4ECD-A120-AB8D68AD5AAC}" type="pres">
      <dgm:prSet presAssocID="{A217BCC8-922E-43BC-891F-7118C68CC0D1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2005F18-62C6-4CD1-AC34-4EB478396EA0}" type="pres">
      <dgm:prSet presAssocID="{A217BCC8-922E-43BC-891F-7118C68CC0D1}" presName="invisiNode" presStyleLbl="node1" presStyleIdx="3" presStyleCnt="4"/>
      <dgm:spPr/>
    </dgm:pt>
    <dgm:pt modelId="{7A832FAA-2787-4278-B40E-FC3EB855D94A}" type="pres">
      <dgm:prSet presAssocID="{A217BCC8-922E-43BC-891F-7118C68CC0D1}" presName="imagNode" presStyleLbl="fgImgPlace1" presStyleIdx="3" presStyleCnt="4"/>
      <dgm:spPr/>
    </dgm:pt>
  </dgm:ptLst>
  <dgm:cxnLst>
    <dgm:cxn modelId="{F8987172-DB41-4B6F-A836-A25B4A2B700E}" type="presOf" srcId="{6CDAAA20-B00D-4BFB-9AC1-02A9683F3B1F}" destId="{5B4ACB24-E1C5-4314-8F42-30C266BA95E7}" srcOrd="0" destOrd="0" presId="urn:microsoft.com/office/officeart/2005/8/layout/hList7"/>
    <dgm:cxn modelId="{1BEAEFAD-A6F3-4D6B-8321-066FDCDF10A7}" type="presOf" srcId="{A217BCC8-922E-43BC-891F-7118C68CC0D1}" destId="{390E4363-4F87-481C-B8A2-C7B38744B3B9}" srcOrd="0" destOrd="0" presId="urn:microsoft.com/office/officeart/2005/8/layout/hList7"/>
    <dgm:cxn modelId="{2DBE5B12-7C17-466F-A3D1-837B476EFDD0}" type="presOf" srcId="{A217BCC8-922E-43BC-891F-7118C68CC0D1}" destId="{36E006F9-D7B8-4ECD-A120-AB8D68AD5AAC}" srcOrd="1" destOrd="0" presId="urn:microsoft.com/office/officeart/2005/8/layout/hList7"/>
    <dgm:cxn modelId="{EA8F0546-F99C-41F1-976B-892F454DA477}" type="presOf" srcId="{29B2DC60-6EF8-4D50-B829-0CB3F9DF9C74}" destId="{57FD8D2E-FD6C-4D67-92F6-244C21B3696D}" srcOrd="0" destOrd="0" presId="urn:microsoft.com/office/officeart/2005/8/layout/hList7"/>
    <dgm:cxn modelId="{77796F78-F0A3-4906-8444-AD8F74B3AFBA}" type="presOf" srcId="{3A95FA7E-4F20-4267-9E1C-D6BFF2BE9914}" destId="{D501D95E-CDA8-448B-B89A-208E3D7CE23A}" srcOrd="0" destOrd="0" presId="urn:microsoft.com/office/officeart/2005/8/layout/hList7"/>
    <dgm:cxn modelId="{C35375B9-EF31-4363-B4DB-9F9F70E18CF9}" type="presOf" srcId="{BC037949-B082-429B-9D5C-0A96B486AA67}" destId="{2E4ADBEC-392B-47FE-A2D8-D01D02464F24}" srcOrd="0" destOrd="0" presId="urn:microsoft.com/office/officeart/2005/8/layout/hList7"/>
    <dgm:cxn modelId="{65366DF7-3D8B-4BAC-99DB-958AA715FE9C}" type="presOf" srcId="{B3CED2D5-322D-48CF-855E-15E7E8E1C6F5}" destId="{91DC5271-48D8-4D76-B64C-B2FEA76B91C6}" srcOrd="1" destOrd="0" presId="urn:microsoft.com/office/officeart/2005/8/layout/hList7"/>
    <dgm:cxn modelId="{9575AEA2-1FA3-4C04-8AA1-2F36352D780D}" type="presOf" srcId="{BC037949-B082-429B-9D5C-0A96B486AA67}" destId="{FD6FF165-3767-4EE7-850D-7595ED6600D1}" srcOrd="1" destOrd="0" presId="urn:microsoft.com/office/officeart/2005/8/layout/hList7"/>
    <dgm:cxn modelId="{9CED7D55-96CF-4852-B685-DA1F3662CCB8}" type="presOf" srcId="{0B13E0C2-A3CC-4212-8D01-163E42427F07}" destId="{A73C4B16-9E4A-41B0-AFD8-88FAB8C27C19}" srcOrd="1" destOrd="0" presId="urn:microsoft.com/office/officeart/2005/8/layout/hList7"/>
    <dgm:cxn modelId="{DEFF22BC-1F31-4E2B-BC7D-401FF2DB02B2}" srcId="{6CDAAA20-B00D-4BFB-9AC1-02A9683F3B1F}" destId="{B3CED2D5-322D-48CF-855E-15E7E8E1C6F5}" srcOrd="0" destOrd="0" parTransId="{69C91E3D-8724-462E-9F74-157A0E2FCC37}" sibTransId="{3A95FA7E-4F20-4267-9E1C-D6BFF2BE9914}"/>
    <dgm:cxn modelId="{79D041F0-B9B4-46B1-91D0-3C4E8AAC7CEC}" type="presOf" srcId="{0B13E0C2-A3CC-4212-8D01-163E42427F07}" destId="{0DC6EAD4-DD43-47AE-B5CA-B8BF424B6988}" srcOrd="0" destOrd="0" presId="urn:microsoft.com/office/officeart/2005/8/layout/hList7"/>
    <dgm:cxn modelId="{F0A80D67-F4DD-42C9-8F80-971A9E148152}" srcId="{6CDAAA20-B00D-4BFB-9AC1-02A9683F3B1F}" destId="{A217BCC8-922E-43BC-891F-7118C68CC0D1}" srcOrd="3" destOrd="0" parTransId="{A680B4C7-74D9-42C0-9355-A1C96C91898F}" sibTransId="{B6E33F9C-5D76-44BF-83A5-971F54531F3B}"/>
    <dgm:cxn modelId="{1DBA06F3-6973-42ED-BDD2-06852A73B003}" srcId="{6CDAAA20-B00D-4BFB-9AC1-02A9683F3B1F}" destId="{0B13E0C2-A3CC-4212-8D01-163E42427F07}" srcOrd="2" destOrd="0" parTransId="{23941F38-EC9B-4081-AED0-CE21A0EFAAA1}" sibTransId="{29B2DC60-6EF8-4D50-B829-0CB3F9DF9C74}"/>
    <dgm:cxn modelId="{F9E7FBFB-DB75-430F-8D30-FDF5480D3B4E}" type="presOf" srcId="{F065F7DD-0CF7-4CBA-AC50-625F06772FC9}" destId="{05A59948-156C-4869-A482-CCFD209F4726}" srcOrd="0" destOrd="0" presId="urn:microsoft.com/office/officeart/2005/8/layout/hList7"/>
    <dgm:cxn modelId="{23BED934-5DC5-4002-95A3-5B1CE66CEC4C}" srcId="{6CDAAA20-B00D-4BFB-9AC1-02A9683F3B1F}" destId="{BC037949-B082-429B-9D5C-0A96B486AA67}" srcOrd="1" destOrd="0" parTransId="{EAFEA8D0-6FD7-4D24-8EC9-7AFCD5CB370A}" sibTransId="{F065F7DD-0CF7-4CBA-AC50-625F06772FC9}"/>
    <dgm:cxn modelId="{DC6EA217-FDDD-46F9-B8F0-C94C1CB1FAF3}" type="presOf" srcId="{B3CED2D5-322D-48CF-855E-15E7E8E1C6F5}" destId="{FFE12086-7955-4F07-8AC4-3FE7E7A3130C}" srcOrd="0" destOrd="0" presId="urn:microsoft.com/office/officeart/2005/8/layout/hList7"/>
    <dgm:cxn modelId="{8686D273-B758-44BD-91C6-72E245B7E7DD}" type="presParOf" srcId="{5B4ACB24-E1C5-4314-8F42-30C266BA95E7}" destId="{F2DF090D-EEAD-4FCD-A355-00225DB18461}" srcOrd="0" destOrd="0" presId="urn:microsoft.com/office/officeart/2005/8/layout/hList7"/>
    <dgm:cxn modelId="{3EDA9606-20F0-4437-A672-0F2517B77978}" type="presParOf" srcId="{5B4ACB24-E1C5-4314-8F42-30C266BA95E7}" destId="{6646C1DB-1F71-4B91-9FFC-439959DFD51D}" srcOrd="1" destOrd="0" presId="urn:microsoft.com/office/officeart/2005/8/layout/hList7"/>
    <dgm:cxn modelId="{91DA90E4-658D-40AC-8C57-FEDB38D65BA4}" type="presParOf" srcId="{6646C1DB-1F71-4B91-9FFC-439959DFD51D}" destId="{05A968F7-3B35-42CE-BCBF-98FC0D436CA8}" srcOrd="0" destOrd="0" presId="urn:microsoft.com/office/officeart/2005/8/layout/hList7"/>
    <dgm:cxn modelId="{BB264181-4124-4239-977D-0A28DB1836DD}" type="presParOf" srcId="{05A968F7-3B35-42CE-BCBF-98FC0D436CA8}" destId="{FFE12086-7955-4F07-8AC4-3FE7E7A3130C}" srcOrd="0" destOrd="0" presId="urn:microsoft.com/office/officeart/2005/8/layout/hList7"/>
    <dgm:cxn modelId="{318D0793-F808-4F38-811B-6407084FACFD}" type="presParOf" srcId="{05A968F7-3B35-42CE-BCBF-98FC0D436CA8}" destId="{91DC5271-48D8-4D76-B64C-B2FEA76B91C6}" srcOrd="1" destOrd="0" presId="urn:microsoft.com/office/officeart/2005/8/layout/hList7"/>
    <dgm:cxn modelId="{DA56089F-3DD8-4C7C-8824-D61366575FCE}" type="presParOf" srcId="{05A968F7-3B35-42CE-BCBF-98FC0D436CA8}" destId="{BF1B768F-E325-4152-B62C-B497A1E3302D}" srcOrd="2" destOrd="0" presId="urn:microsoft.com/office/officeart/2005/8/layout/hList7"/>
    <dgm:cxn modelId="{BD15A2B8-3D91-439F-9E4A-2351DF8A02E5}" type="presParOf" srcId="{05A968F7-3B35-42CE-BCBF-98FC0D436CA8}" destId="{918A81EB-A782-46C8-A225-632DE2D70F5B}" srcOrd="3" destOrd="0" presId="urn:microsoft.com/office/officeart/2005/8/layout/hList7"/>
    <dgm:cxn modelId="{43C79386-64BF-41A3-B869-98B2AF29E143}" type="presParOf" srcId="{6646C1DB-1F71-4B91-9FFC-439959DFD51D}" destId="{D501D95E-CDA8-448B-B89A-208E3D7CE23A}" srcOrd="1" destOrd="0" presId="urn:microsoft.com/office/officeart/2005/8/layout/hList7"/>
    <dgm:cxn modelId="{A92511CE-EF51-4A25-A99E-712C3B20E648}" type="presParOf" srcId="{6646C1DB-1F71-4B91-9FFC-439959DFD51D}" destId="{CE916243-7AFA-4D4A-8DB3-529C7BDDDD57}" srcOrd="2" destOrd="0" presId="urn:microsoft.com/office/officeart/2005/8/layout/hList7"/>
    <dgm:cxn modelId="{5ED8100C-24EF-4C17-BA0E-6AE2177AF88B}" type="presParOf" srcId="{CE916243-7AFA-4D4A-8DB3-529C7BDDDD57}" destId="{2E4ADBEC-392B-47FE-A2D8-D01D02464F24}" srcOrd="0" destOrd="0" presId="urn:microsoft.com/office/officeart/2005/8/layout/hList7"/>
    <dgm:cxn modelId="{9DFBA076-0BEE-42CE-A6BA-44C7FBF58B15}" type="presParOf" srcId="{CE916243-7AFA-4D4A-8DB3-529C7BDDDD57}" destId="{FD6FF165-3767-4EE7-850D-7595ED6600D1}" srcOrd="1" destOrd="0" presId="urn:microsoft.com/office/officeart/2005/8/layout/hList7"/>
    <dgm:cxn modelId="{98CAEDF4-23FC-4F3D-AB39-8D83EAAE24FA}" type="presParOf" srcId="{CE916243-7AFA-4D4A-8DB3-529C7BDDDD57}" destId="{7EACA903-4641-417F-8C38-0A9F1C65CA96}" srcOrd="2" destOrd="0" presId="urn:microsoft.com/office/officeart/2005/8/layout/hList7"/>
    <dgm:cxn modelId="{FFC8D2D7-65B9-4F7C-A189-F009185B9BC6}" type="presParOf" srcId="{CE916243-7AFA-4D4A-8DB3-529C7BDDDD57}" destId="{19A1BA38-3C8E-4370-899F-BA5B5A1E958F}" srcOrd="3" destOrd="0" presId="urn:microsoft.com/office/officeart/2005/8/layout/hList7"/>
    <dgm:cxn modelId="{4A4DFA20-4A32-44FA-9C47-EE8F5FB87D5F}" type="presParOf" srcId="{6646C1DB-1F71-4B91-9FFC-439959DFD51D}" destId="{05A59948-156C-4869-A482-CCFD209F4726}" srcOrd="3" destOrd="0" presId="urn:microsoft.com/office/officeart/2005/8/layout/hList7"/>
    <dgm:cxn modelId="{9B044EF6-0F55-4441-9CDA-73942BF4D053}" type="presParOf" srcId="{6646C1DB-1F71-4B91-9FFC-439959DFD51D}" destId="{23EA2AFB-2CC6-4F02-8B5B-D10CF505A317}" srcOrd="4" destOrd="0" presId="urn:microsoft.com/office/officeart/2005/8/layout/hList7"/>
    <dgm:cxn modelId="{38B3942B-0CB5-4EF8-AF58-0E5F04A83EE7}" type="presParOf" srcId="{23EA2AFB-2CC6-4F02-8B5B-D10CF505A317}" destId="{0DC6EAD4-DD43-47AE-B5CA-B8BF424B6988}" srcOrd="0" destOrd="0" presId="urn:microsoft.com/office/officeart/2005/8/layout/hList7"/>
    <dgm:cxn modelId="{7FE08D6E-2147-49D8-9625-4E48B48A5A5D}" type="presParOf" srcId="{23EA2AFB-2CC6-4F02-8B5B-D10CF505A317}" destId="{A73C4B16-9E4A-41B0-AFD8-88FAB8C27C19}" srcOrd="1" destOrd="0" presId="urn:microsoft.com/office/officeart/2005/8/layout/hList7"/>
    <dgm:cxn modelId="{958D60C9-652F-4A9A-B4EC-8AECF592922D}" type="presParOf" srcId="{23EA2AFB-2CC6-4F02-8B5B-D10CF505A317}" destId="{016595C5-AEA4-4EF6-BFF0-6043B02AF4C2}" srcOrd="2" destOrd="0" presId="urn:microsoft.com/office/officeart/2005/8/layout/hList7"/>
    <dgm:cxn modelId="{52A5E830-8256-4400-A640-E73ECAE40BD4}" type="presParOf" srcId="{23EA2AFB-2CC6-4F02-8B5B-D10CF505A317}" destId="{A74B0796-C45F-4668-9C2A-BA52201298C6}" srcOrd="3" destOrd="0" presId="urn:microsoft.com/office/officeart/2005/8/layout/hList7"/>
    <dgm:cxn modelId="{982E7297-B59D-446E-9A2F-3DF5F5142884}" type="presParOf" srcId="{6646C1DB-1F71-4B91-9FFC-439959DFD51D}" destId="{57FD8D2E-FD6C-4D67-92F6-244C21B3696D}" srcOrd="5" destOrd="0" presId="urn:microsoft.com/office/officeart/2005/8/layout/hList7"/>
    <dgm:cxn modelId="{B646EC68-8F4F-4255-AB2E-BA3D2ED2AA3D}" type="presParOf" srcId="{6646C1DB-1F71-4B91-9FFC-439959DFD51D}" destId="{CE2A114B-37F6-43A4-B389-DF57F79BF5BF}" srcOrd="6" destOrd="0" presId="urn:microsoft.com/office/officeart/2005/8/layout/hList7"/>
    <dgm:cxn modelId="{464A0266-E125-4BE3-ADEF-6989EDBF4766}" type="presParOf" srcId="{CE2A114B-37F6-43A4-B389-DF57F79BF5BF}" destId="{390E4363-4F87-481C-B8A2-C7B38744B3B9}" srcOrd="0" destOrd="0" presId="urn:microsoft.com/office/officeart/2005/8/layout/hList7"/>
    <dgm:cxn modelId="{7233643A-565A-4E3A-AF1C-E21E3BE367F9}" type="presParOf" srcId="{CE2A114B-37F6-43A4-B389-DF57F79BF5BF}" destId="{36E006F9-D7B8-4ECD-A120-AB8D68AD5AAC}" srcOrd="1" destOrd="0" presId="urn:microsoft.com/office/officeart/2005/8/layout/hList7"/>
    <dgm:cxn modelId="{E77C776B-0186-4E98-A0C8-D0BCE5A1AFD3}" type="presParOf" srcId="{CE2A114B-37F6-43A4-B389-DF57F79BF5BF}" destId="{42005F18-62C6-4CD1-AC34-4EB478396EA0}" srcOrd="2" destOrd="0" presId="urn:microsoft.com/office/officeart/2005/8/layout/hList7"/>
    <dgm:cxn modelId="{62A62CF1-FC5B-457D-BB08-A9D4B8763F9B}" type="presParOf" srcId="{CE2A114B-37F6-43A4-B389-DF57F79BF5BF}" destId="{7A832FAA-2787-4278-B40E-FC3EB855D94A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CAF6199-7AB4-4877-8711-251A07B85214}" type="doc">
      <dgm:prSet loTypeId="urn:microsoft.com/office/officeart/2008/layout/TitledPictureBlocks" loCatId="picture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zh-TW" altLang="en-US"/>
        </a:p>
      </dgm:t>
    </dgm:pt>
    <dgm:pt modelId="{DB9AA0DC-5A24-4D16-AF86-4CA38F60232B}">
      <dgm:prSet/>
      <dgm:spPr/>
      <dgm:t>
        <a:bodyPr/>
        <a:lstStyle/>
        <a:p>
          <a:pPr rtl="0"/>
          <a:r>
            <a:rPr lang="zh-TW" dirty="0" smtClean="0"/>
            <a:t>室外至少</a:t>
          </a:r>
          <a:r>
            <a:rPr lang="en-US" dirty="0" smtClean="0"/>
            <a:t>1</a:t>
          </a:r>
          <a:r>
            <a:rPr lang="zh-TW" dirty="0" smtClean="0"/>
            <a:t>公尺</a:t>
          </a:r>
          <a:endParaRPr lang="zh-TW" dirty="0"/>
        </a:p>
      </dgm:t>
    </dgm:pt>
    <dgm:pt modelId="{39F4C2E4-2C96-4861-8924-199FA5E85A03}" type="parTrans" cxnId="{0DC43456-56C8-4C8C-B2A4-3557C0F641BD}">
      <dgm:prSet/>
      <dgm:spPr/>
      <dgm:t>
        <a:bodyPr/>
        <a:lstStyle/>
        <a:p>
          <a:endParaRPr lang="zh-TW" altLang="en-US"/>
        </a:p>
      </dgm:t>
    </dgm:pt>
    <dgm:pt modelId="{C91D9A47-BE52-40FB-9227-94EE4C667169}" type="sibTrans" cxnId="{0DC43456-56C8-4C8C-B2A4-3557C0F641BD}">
      <dgm:prSet/>
      <dgm:spPr/>
      <dgm:t>
        <a:bodyPr/>
        <a:lstStyle/>
        <a:p>
          <a:endParaRPr lang="zh-TW" altLang="en-US"/>
        </a:p>
      </dgm:t>
    </dgm:pt>
    <dgm:pt modelId="{639F1903-743F-4AC6-B217-148882FBBAF9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3E755A0F-010C-4A70-A1BC-CB4394C82F64}" type="parTrans" cxnId="{0FEC675E-AD9F-4C7C-8202-5C3E33A85A87}">
      <dgm:prSet/>
      <dgm:spPr/>
      <dgm:t>
        <a:bodyPr/>
        <a:lstStyle/>
        <a:p>
          <a:endParaRPr lang="zh-TW" altLang="en-US"/>
        </a:p>
      </dgm:t>
    </dgm:pt>
    <dgm:pt modelId="{81129584-4E93-45AD-82CA-68D552298273}" type="sibTrans" cxnId="{0FEC675E-AD9F-4C7C-8202-5C3E33A85A87}">
      <dgm:prSet/>
      <dgm:spPr/>
      <dgm:t>
        <a:bodyPr/>
        <a:lstStyle/>
        <a:p>
          <a:endParaRPr lang="zh-TW" altLang="en-US"/>
        </a:p>
      </dgm:t>
    </dgm:pt>
    <dgm:pt modelId="{5D9187E5-37D2-49DE-8F73-CC95353CF754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BD78F11C-257B-47F8-B1F0-39D851937438}" type="parTrans" cxnId="{12F35E08-0ACC-4D11-9152-8106153952F2}">
      <dgm:prSet/>
      <dgm:spPr/>
      <dgm:t>
        <a:bodyPr/>
        <a:lstStyle/>
        <a:p>
          <a:endParaRPr lang="zh-TW" altLang="en-US"/>
        </a:p>
      </dgm:t>
    </dgm:pt>
    <dgm:pt modelId="{CA9ED862-5505-4D3B-A177-7B9AEA8C8FAA}" type="sibTrans" cxnId="{12F35E08-0ACC-4D11-9152-8106153952F2}">
      <dgm:prSet/>
      <dgm:spPr/>
      <dgm:t>
        <a:bodyPr/>
        <a:lstStyle/>
        <a:p>
          <a:endParaRPr lang="zh-TW" altLang="en-US"/>
        </a:p>
      </dgm:t>
    </dgm:pt>
    <dgm:pt modelId="{9B977FD1-EE2E-476F-9AD2-BCACF0436E08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73E54046-929D-4241-BA0B-957069B520D4}" type="parTrans" cxnId="{446FB520-E40E-4946-9757-878DEBA5E79F}">
      <dgm:prSet/>
      <dgm:spPr/>
      <dgm:t>
        <a:bodyPr/>
        <a:lstStyle/>
        <a:p>
          <a:endParaRPr lang="zh-TW" altLang="en-US"/>
        </a:p>
      </dgm:t>
    </dgm:pt>
    <dgm:pt modelId="{D37D6E4C-FE9B-4346-95ED-70F6FE49B8F9}" type="sibTrans" cxnId="{446FB520-E40E-4946-9757-878DEBA5E79F}">
      <dgm:prSet/>
      <dgm:spPr/>
      <dgm:t>
        <a:bodyPr/>
        <a:lstStyle/>
        <a:p>
          <a:endParaRPr lang="zh-TW" altLang="en-US"/>
        </a:p>
      </dgm:t>
    </dgm:pt>
    <dgm:pt modelId="{6DDD618F-A52E-4337-A6B3-33F753F2C843}" type="pres">
      <dgm:prSet presAssocID="{DCAF6199-7AB4-4877-8711-251A07B85214}" presName="rootNode" presStyleCnt="0">
        <dgm:presLayoutVars>
          <dgm:chMax/>
          <dgm:chPref/>
          <dgm:dir/>
          <dgm:animLvl val="lvl"/>
        </dgm:presLayoutVars>
      </dgm:prSet>
      <dgm:spPr/>
    </dgm:pt>
    <dgm:pt modelId="{7AC817EE-320A-49C0-A112-0B25EDB021DD}" type="pres">
      <dgm:prSet presAssocID="{DB9AA0DC-5A24-4D16-AF86-4CA38F60232B}" presName="composite" presStyleCnt="0"/>
      <dgm:spPr/>
    </dgm:pt>
    <dgm:pt modelId="{B2A6CDB8-5B78-41C9-B13E-08A55A34A6B8}" type="pres">
      <dgm:prSet presAssocID="{DB9AA0DC-5A24-4D16-AF86-4CA38F60232B}" presName="ParentText" presStyleLbl="node1" presStyleIdx="0" presStyleCnt="2" custScaleX="96247" custScaleY="107407" custLinFactNeighborX="1057" custLinFactNeighborY="37161">
        <dgm:presLayoutVars>
          <dgm:chMax val="1"/>
          <dgm:chPref val="1"/>
          <dgm:bulletEnabled val="1"/>
        </dgm:presLayoutVars>
      </dgm:prSet>
      <dgm:spPr/>
    </dgm:pt>
    <dgm:pt modelId="{6A80D702-47AD-483E-83CA-2F77B04F051D}" type="pres">
      <dgm:prSet presAssocID="{DB9AA0DC-5A24-4D16-AF86-4CA38F60232B}" presName="Image" presStyleLbl="bgImgPlace1" presStyleIdx="0" presStyleCnt="2" custLinFactNeighborX="-207" custLinFactNeighborY="4801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64898336-90C6-4576-80DA-D7A38C1400CC}" type="pres">
      <dgm:prSet presAssocID="{DB9AA0DC-5A24-4D16-AF86-4CA38F60232B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25E33604-A372-4F67-8DF7-DFF976E3252A}" type="pres">
      <dgm:prSet presAssocID="{C91D9A47-BE52-40FB-9227-94EE4C667169}" presName="sibTrans" presStyleCnt="0"/>
      <dgm:spPr/>
    </dgm:pt>
    <dgm:pt modelId="{025A1137-D4EB-437A-9CE4-DD667017C6DF}" type="pres">
      <dgm:prSet presAssocID="{5D9187E5-37D2-49DE-8F73-CC95353CF754}" presName="composite" presStyleCnt="0"/>
      <dgm:spPr/>
    </dgm:pt>
    <dgm:pt modelId="{413F3686-6FCF-47EC-B2C6-8095E6B5865D}" type="pres">
      <dgm:prSet presAssocID="{5D9187E5-37D2-49DE-8F73-CC95353CF754}" presName="ParentText" presStyleLbl="node1" presStyleIdx="1" presStyleCnt="2" custLinFactNeighborX="810" custLinFactNeighborY="874">
        <dgm:presLayoutVars>
          <dgm:chMax val="1"/>
          <dgm:chPref val="1"/>
          <dgm:bulletEnabled val="1"/>
        </dgm:presLayoutVars>
      </dgm:prSet>
      <dgm:spPr/>
    </dgm:pt>
    <dgm:pt modelId="{D441C645-53C8-43D5-AB08-748435B11322}" type="pres">
      <dgm:prSet presAssocID="{5D9187E5-37D2-49DE-8F73-CC95353CF754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F9CF52B3-AC72-45CD-92E9-419CF6A0DAB2}" type="pres">
      <dgm:prSet presAssocID="{5D9187E5-37D2-49DE-8F73-CC95353CF754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446FB520-E40E-4946-9757-878DEBA5E79F}" srcId="{5D9187E5-37D2-49DE-8F73-CC95353CF754}" destId="{9B977FD1-EE2E-476F-9AD2-BCACF0436E08}" srcOrd="0" destOrd="0" parTransId="{73E54046-929D-4241-BA0B-957069B520D4}" sibTransId="{D37D6E4C-FE9B-4346-95ED-70F6FE49B8F9}"/>
    <dgm:cxn modelId="{D2159A0A-9823-4D7A-A109-85F90F973CE4}" type="presOf" srcId="{DB9AA0DC-5A24-4D16-AF86-4CA38F60232B}" destId="{B2A6CDB8-5B78-41C9-B13E-08A55A34A6B8}" srcOrd="0" destOrd="0" presId="urn:microsoft.com/office/officeart/2008/layout/TitledPictureBlocks"/>
    <dgm:cxn modelId="{0DC43456-56C8-4C8C-B2A4-3557C0F641BD}" srcId="{DCAF6199-7AB4-4877-8711-251A07B85214}" destId="{DB9AA0DC-5A24-4D16-AF86-4CA38F60232B}" srcOrd="0" destOrd="0" parTransId="{39F4C2E4-2C96-4861-8924-199FA5E85A03}" sibTransId="{C91D9A47-BE52-40FB-9227-94EE4C667169}"/>
    <dgm:cxn modelId="{0FEC675E-AD9F-4C7C-8202-5C3E33A85A87}" srcId="{DB9AA0DC-5A24-4D16-AF86-4CA38F60232B}" destId="{639F1903-743F-4AC6-B217-148882FBBAF9}" srcOrd="0" destOrd="0" parTransId="{3E755A0F-010C-4A70-A1BC-CB4394C82F64}" sibTransId="{81129584-4E93-45AD-82CA-68D552298273}"/>
    <dgm:cxn modelId="{95A8E728-9C2C-4853-8568-84F39F480077}" type="presOf" srcId="{639F1903-743F-4AC6-B217-148882FBBAF9}" destId="{64898336-90C6-4576-80DA-D7A38C1400CC}" srcOrd="0" destOrd="0" presId="urn:microsoft.com/office/officeart/2008/layout/TitledPictureBlocks"/>
    <dgm:cxn modelId="{C5E137EA-86C4-4218-AD75-23AF70E2A5AF}" type="presOf" srcId="{5D9187E5-37D2-49DE-8F73-CC95353CF754}" destId="{413F3686-6FCF-47EC-B2C6-8095E6B5865D}" srcOrd="0" destOrd="0" presId="urn:microsoft.com/office/officeart/2008/layout/TitledPictureBlocks"/>
    <dgm:cxn modelId="{32C900F1-915A-4A00-AA39-C6B19552A806}" type="presOf" srcId="{DCAF6199-7AB4-4877-8711-251A07B85214}" destId="{6DDD618F-A52E-4337-A6B3-33F753F2C843}" srcOrd="0" destOrd="0" presId="urn:microsoft.com/office/officeart/2008/layout/TitledPictureBlocks"/>
    <dgm:cxn modelId="{B1005FDE-B757-4410-BD20-0F27242BA09C}" type="presOf" srcId="{9B977FD1-EE2E-476F-9AD2-BCACF0436E08}" destId="{F9CF52B3-AC72-45CD-92E9-419CF6A0DAB2}" srcOrd="0" destOrd="0" presId="urn:microsoft.com/office/officeart/2008/layout/TitledPictureBlocks"/>
    <dgm:cxn modelId="{12F35E08-0ACC-4D11-9152-8106153952F2}" srcId="{DCAF6199-7AB4-4877-8711-251A07B85214}" destId="{5D9187E5-37D2-49DE-8F73-CC95353CF754}" srcOrd="1" destOrd="0" parTransId="{BD78F11C-257B-47F8-B1F0-39D851937438}" sibTransId="{CA9ED862-5505-4D3B-A177-7B9AEA8C8FAA}"/>
    <dgm:cxn modelId="{6EE04DCF-F354-4D2B-A1F8-4CFD12A715D0}" type="presParOf" srcId="{6DDD618F-A52E-4337-A6B3-33F753F2C843}" destId="{7AC817EE-320A-49C0-A112-0B25EDB021DD}" srcOrd="0" destOrd="0" presId="urn:microsoft.com/office/officeart/2008/layout/TitledPictureBlocks"/>
    <dgm:cxn modelId="{BE4D8673-2809-4B81-850E-7C29DA748B76}" type="presParOf" srcId="{7AC817EE-320A-49C0-A112-0B25EDB021DD}" destId="{B2A6CDB8-5B78-41C9-B13E-08A55A34A6B8}" srcOrd="0" destOrd="0" presId="urn:microsoft.com/office/officeart/2008/layout/TitledPictureBlocks"/>
    <dgm:cxn modelId="{EB0DE7D6-D879-4D80-A06E-942A5C69D24E}" type="presParOf" srcId="{7AC817EE-320A-49C0-A112-0B25EDB021DD}" destId="{6A80D702-47AD-483E-83CA-2F77B04F051D}" srcOrd="1" destOrd="0" presId="urn:microsoft.com/office/officeart/2008/layout/TitledPictureBlocks"/>
    <dgm:cxn modelId="{5EB1FF88-E70A-4E83-B309-C5F789A485E2}" type="presParOf" srcId="{7AC817EE-320A-49C0-A112-0B25EDB021DD}" destId="{64898336-90C6-4576-80DA-D7A38C1400CC}" srcOrd="2" destOrd="0" presId="urn:microsoft.com/office/officeart/2008/layout/TitledPictureBlocks"/>
    <dgm:cxn modelId="{6703B77D-EA22-416A-9FC6-347B2C94C53F}" type="presParOf" srcId="{6DDD618F-A52E-4337-A6B3-33F753F2C843}" destId="{25E33604-A372-4F67-8DF7-DFF976E3252A}" srcOrd="1" destOrd="0" presId="urn:microsoft.com/office/officeart/2008/layout/TitledPictureBlocks"/>
    <dgm:cxn modelId="{53310D25-5CEA-464B-ACCA-D7D29A8439CF}" type="presParOf" srcId="{6DDD618F-A52E-4337-A6B3-33F753F2C843}" destId="{025A1137-D4EB-437A-9CE4-DD667017C6DF}" srcOrd="2" destOrd="0" presId="urn:microsoft.com/office/officeart/2008/layout/TitledPictureBlocks"/>
    <dgm:cxn modelId="{0F9BD877-2032-4885-9FC6-E84172C84228}" type="presParOf" srcId="{025A1137-D4EB-437A-9CE4-DD667017C6DF}" destId="{413F3686-6FCF-47EC-B2C6-8095E6B5865D}" srcOrd="0" destOrd="0" presId="urn:microsoft.com/office/officeart/2008/layout/TitledPictureBlocks"/>
    <dgm:cxn modelId="{01A71D15-366C-400A-B8DB-2AB0E96BCBDD}" type="presParOf" srcId="{025A1137-D4EB-437A-9CE4-DD667017C6DF}" destId="{D441C645-53C8-43D5-AB08-748435B11322}" srcOrd="1" destOrd="0" presId="urn:microsoft.com/office/officeart/2008/layout/TitledPictureBlocks"/>
    <dgm:cxn modelId="{1D49E41B-1CE2-4D9B-A6B0-D9BB62D646CB}" type="presParOf" srcId="{025A1137-D4EB-437A-9CE4-DD667017C6DF}" destId="{F9CF52B3-AC72-45CD-92E9-419CF6A0DAB2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A5096C1-CC3E-4FEA-BC7D-CD550BD1D704}" type="doc">
      <dgm:prSet loTypeId="urn:microsoft.com/office/officeart/2005/8/layout/radial2" loCatId="relationship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77C606B0-773B-41CE-98A1-445CC30AD2BE}">
      <dgm:prSet/>
      <dgm:spPr/>
      <dgm:t>
        <a:bodyPr/>
        <a:lstStyle/>
        <a:p>
          <a:pPr rtl="0"/>
          <a:r>
            <a:rPr lang="zh-TW" dirty="0" smtClean="0"/>
            <a:t>衛福部疾管署</a:t>
          </a:r>
          <a:endParaRPr lang="zh-TW" dirty="0"/>
        </a:p>
      </dgm:t>
    </dgm:pt>
    <dgm:pt modelId="{840F8E1B-BD6A-4A9B-A878-9642E3BB9A18}" type="parTrans" cxnId="{786ABAC0-A79E-42FC-B06C-661E30FF81D4}">
      <dgm:prSet/>
      <dgm:spPr/>
      <dgm:t>
        <a:bodyPr/>
        <a:lstStyle/>
        <a:p>
          <a:endParaRPr lang="zh-TW" altLang="en-US"/>
        </a:p>
      </dgm:t>
    </dgm:pt>
    <dgm:pt modelId="{3422263E-6B02-40D0-AB4A-5FE6558F6BB6}" type="sibTrans" cxnId="{786ABAC0-A79E-42FC-B06C-661E30FF81D4}">
      <dgm:prSet/>
      <dgm:spPr/>
      <dgm:t>
        <a:bodyPr/>
        <a:lstStyle/>
        <a:p>
          <a:endParaRPr lang="zh-TW" altLang="en-US"/>
        </a:p>
      </dgm:t>
    </dgm:pt>
    <dgm:pt modelId="{F73E4DC6-14BC-4D71-A41C-00B0BA9E0774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861C5ABB-18F9-47EE-8AE4-358CCFB5465A}" type="parTrans" cxnId="{8E1322F6-E737-434D-808E-61222EF22423}">
      <dgm:prSet/>
      <dgm:spPr/>
      <dgm:t>
        <a:bodyPr/>
        <a:lstStyle/>
        <a:p>
          <a:endParaRPr lang="zh-TW" altLang="en-US"/>
        </a:p>
      </dgm:t>
    </dgm:pt>
    <dgm:pt modelId="{185F2A3F-EFEE-42D7-AD18-F131FC374FD7}" type="sibTrans" cxnId="{8E1322F6-E737-434D-808E-61222EF22423}">
      <dgm:prSet/>
      <dgm:spPr/>
      <dgm:t>
        <a:bodyPr/>
        <a:lstStyle/>
        <a:p>
          <a:endParaRPr lang="zh-TW" altLang="en-US"/>
        </a:p>
      </dgm:t>
    </dgm:pt>
    <dgm:pt modelId="{115AA459-C083-4C03-A2B2-0384B45DE0F0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2BEA09EF-BD0C-45A2-AAAF-C2665CD63D74}" type="parTrans" cxnId="{01B8F9FC-A54B-498E-B4BE-69B1732677CA}">
      <dgm:prSet/>
      <dgm:spPr/>
      <dgm:t>
        <a:bodyPr/>
        <a:lstStyle/>
        <a:p>
          <a:endParaRPr lang="zh-TW" altLang="en-US"/>
        </a:p>
      </dgm:t>
    </dgm:pt>
    <dgm:pt modelId="{29510938-93A6-4A18-AEF4-8D7119AF8F36}" type="sibTrans" cxnId="{01B8F9FC-A54B-498E-B4BE-69B1732677CA}">
      <dgm:prSet/>
      <dgm:spPr/>
      <dgm:t>
        <a:bodyPr/>
        <a:lstStyle/>
        <a:p>
          <a:endParaRPr lang="zh-TW" altLang="en-US"/>
        </a:p>
      </dgm:t>
    </dgm:pt>
    <dgm:pt modelId="{3A3E738B-27FF-4E76-8B7F-EF29238EF26E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2B17AE5B-78B6-4B19-8B6B-1DEBB22F2FAF}" type="parTrans" cxnId="{22013C94-B388-4E13-87BC-907B488AFE83}">
      <dgm:prSet/>
      <dgm:spPr/>
      <dgm:t>
        <a:bodyPr/>
        <a:lstStyle/>
        <a:p>
          <a:endParaRPr lang="zh-TW" altLang="en-US"/>
        </a:p>
      </dgm:t>
    </dgm:pt>
    <dgm:pt modelId="{E4055607-D5F8-4E92-8ACD-4EC4D7FAB73C}" type="sibTrans" cxnId="{22013C94-B388-4E13-87BC-907B488AFE83}">
      <dgm:prSet/>
      <dgm:spPr/>
      <dgm:t>
        <a:bodyPr/>
        <a:lstStyle/>
        <a:p>
          <a:endParaRPr lang="zh-TW" altLang="en-US"/>
        </a:p>
      </dgm:t>
    </dgm:pt>
    <dgm:pt modelId="{CCC70402-5824-4692-932A-D8F58D3B2D5F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13C3C941-F98D-48C7-8E40-5F97F565379C}" type="parTrans" cxnId="{82DFD9F7-C9AE-4695-82EA-47DF163AA2A6}">
      <dgm:prSet/>
      <dgm:spPr/>
      <dgm:t>
        <a:bodyPr/>
        <a:lstStyle/>
        <a:p>
          <a:endParaRPr lang="zh-TW" altLang="en-US"/>
        </a:p>
      </dgm:t>
    </dgm:pt>
    <dgm:pt modelId="{EBEA5C9C-967D-49C1-A2C3-9BD15BF140EA}" type="sibTrans" cxnId="{82DFD9F7-C9AE-4695-82EA-47DF163AA2A6}">
      <dgm:prSet/>
      <dgm:spPr/>
      <dgm:t>
        <a:bodyPr/>
        <a:lstStyle/>
        <a:p>
          <a:endParaRPr lang="zh-TW" altLang="en-US"/>
        </a:p>
      </dgm:t>
    </dgm:pt>
    <dgm:pt modelId="{CC44FA31-B112-43BC-811F-212BDE4961CE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FB8FDF8C-9C40-475D-8903-1A1DAEBFB4C3}" type="parTrans" cxnId="{438F3652-7FDE-409C-8FDB-812B285886B0}">
      <dgm:prSet/>
      <dgm:spPr/>
      <dgm:t>
        <a:bodyPr/>
        <a:lstStyle/>
        <a:p>
          <a:endParaRPr lang="zh-TW" altLang="en-US"/>
        </a:p>
      </dgm:t>
    </dgm:pt>
    <dgm:pt modelId="{255F297D-C092-4859-9473-8FC45E6CBEC5}" type="sibTrans" cxnId="{438F3652-7FDE-409C-8FDB-812B285886B0}">
      <dgm:prSet/>
      <dgm:spPr/>
      <dgm:t>
        <a:bodyPr/>
        <a:lstStyle/>
        <a:p>
          <a:endParaRPr lang="zh-TW" altLang="en-US"/>
        </a:p>
      </dgm:t>
    </dgm:pt>
    <dgm:pt modelId="{AA63BC1B-FC24-44B8-A890-782FE5F96D55}" type="pres">
      <dgm:prSet presAssocID="{4A5096C1-CC3E-4FEA-BC7D-CD550BD1D704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EF9D0D3A-BA4D-443C-A304-F4E360B12C96}" type="pres">
      <dgm:prSet presAssocID="{4A5096C1-CC3E-4FEA-BC7D-CD550BD1D704}" presName="cycle" presStyleCnt="0"/>
      <dgm:spPr/>
    </dgm:pt>
    <dgm:pt modelId="{305E784A-4883-490D-960D-9E9DA2EFB2B4}" type="pres">
      <dgm:prSet presAssocID="{4A5096C1-CC3E-4FEA-BC7D-CD550BD1D704}" presName="centerShape" presStyleCnt="0"/>
      <dgm:spPr/>
    </dgm:pt>
    <dgm:pt modelId="{EC052A35-8AA0-4037-9531-A8E944FD849F}" type="pres">
      <dgm:prSet presAssocID="{4A5096C1-CC3E-4FEA-BC7D-CD550BD1D704}" presName="connSite" presStyleLbl="node1" presStyleIdx="0" presStyleCnt="3"/>
      <dgm:spPr/>
    </dgm:pt>
    <dgm:pt modelId="{6F525F8B-CE7A-4BD0-9B04-482129A323F8}" type="pres">
      <dgm:prSet presAssocID="{4A5096C1-CC3E-4FEA-BC7D-CD550BD1D704}" presName="visible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B6B1F2AF-6CB3-43AB-97FE-521FB8DFAAF2}" type="pres">
      <dgm:prSet presAssocID="{840F8E1B-BD6A-4A9B-A878-9642E3BB9A18}" presName="Name25" presStyleLbl="parChTrans1D1" presStyleIdx="0" presStyleCnt="2"/>
      <dgm:spPr/>
    </dgm:pt>
    <dgm:pt modelId="{8155FC74-338C-477C-86F1-E7D243A2083B}" type="pres">
      <dgm:prSet presAssocID="{77C606B0-773B-41CE-98A1-445CC30AD2BE}" presName="node" presStyleCnt="0"/>
      <dgm:spPr/>
    </dgm:pt>
    <dgm:pt modelId="{62772B0E-5C68-4D80-8256-8C68F1B6501C}" type="pres">
      <dgm:prSet presAssocID="{77C606B0-773B-41CE-98A1-445CC30AD2BE}" presName="parentNode" presStyleLbl="node1" presStyleIdx="1" presStyleCnt="3" custFlipHor="1" custScaleX="95163">
        <dgm:presLayoutVars>
          <dgm:chMax val="1"/>
          <dgm:bulletEnabled val="1"/>
        </dgm:presLayoutVars>
      </dgm:prSet>
      <dgm:spPr/>
    </dgm:pt>
    <dgm:pt modelId="{25BA548C-9058-4A1D-896C-4A590DF88529}" type="pres">
      <dgm:prSet presAssocID="{77C606B0-773B-41CE-98A1-445CC30AD2BE}" presName="childNode" presStyleLbl="revTx" presStyleIdx="0" presStyleCnt="2">
        <dgm:presLayoutVars>
          <dgm:bulletEnabled val="1"/>
        </dgm:presLayoutVars>
      </dgm:prSet>
      <dgm:spPr/>
    </dgm:pt>
    <dgm:pt modelId="{ECF38357-033A-4EB2-905E-20B829235661}" type="pres">
      <dgm:prSet presAssocID="{2B17AE5B-78B6-4B19-8B6B-1DEBB22F2FAF}" presName="Name25" presStyleLbl="parChTrans1D1" presStyleIdx="1" presStyleCnt="2"/>
      <dgm:spPr/>
    </dgm:pt>
    <dgm:pt modelId="{58C76F81-7D06-4D90-B962-D0034B7083E0}" type="pres">
      <dgm:prSet presAssocID="{3A3E738B-27FF-4E76-8B7F-EF29238EF26E}" presName="node" presStyleCnt="0"/>
      <dgm:spPr/>
    </dgm:pt>
    <dgm:pt modelId="{DFA79866-A00C-47AB-971A-173A22DA91EB}" type="pres">
      <dgm:prSet presAssocID="{3A3E738B-27FF-4E76-8B7F-EF29238EF26E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CF9198EC-0876-440E-AABE-201B104AF22B}" type="pres">
      <dgm:prSet presAssocID="{3A3E738B-27FF-4E76-8B7F-EF29238EF26E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54FD13EE-F190-41B8-BDEE-724277AC3083}" type="presOf" srcId="{F73E4DC6-14BC-4D71-A41C-00B0BA9E0774}" destId="{25BA548C-9058-4A1D-896C-4A590DF88529}" srcOrd="0" destOrd="0" presId="urn:microsoft.com/office/officeart/2005/8/layout/radial2"/>
    <dgm:cxn modelId="{2A487139-FB59-4B00-B48C-95D6C9E963C8}" type="presOf" srcId="{4A5096C1-CC3E-4FEA-BC7D-CD550BD1D704}" destId="{AA63BC1B-FC24-44B8-A890-782FE5F96D55}" srcOrd="0" destOrd="0" presId="urn:microsoft.com/office/officeart/2005/8/layout/radial2"/>
    <dgm:cxn modelId="{786ABAC0-A79E-42FC-B06C-661E30FF81D4}" srcId="{4A5096C1-CC3E-4FEA-BC7D-CD550BD1D704}" destId="{77C606B0-773B-41CE-98A1-445CC30AD2BE}" srcOrd="0" destOrd="0" parTransId="{840F8E1B-BD6A-4A9B-A878-9642E3BB9A18}" sibTransId="{3422263E-6B02-40D0-AB4A-5FE6558F6BB6}"/>
    <dgm:cxn modelId="{E9BA2CB0-39BA-4FA4-B16D-D5E3CA401049}" type="presOf" srcId="{CC44FA31-B112-43BC-811F-212BDE4961CE}" destId="{CF9198EC-0876-440E-AABE-201B104AF22B}" srcOrd="0" destOrd="1" presId="urn:microsoft.com/office/officeart/2005/8/layout/radial2"/>
    <dgm:cxn modelId="{82DFD9F7-C9AE-4695-82EA-47DF163AA2A6}" srcId="{3A3E738B-27FF-4E76-8B7F-EF29238EF26E}" destId="{CCC70402-5824-4692-932A-D8F58D3B2D5F}" srcOrd="0" destOrd="0" parTransId="{13C3C941-F98D-48C7-8E40-5F97F565379C}" sibTransId="{EBEA5C9C-967D-49C1-A2C3-9BD15BF140EA}"/>
    <dgm:cxn modelId="{BA4728E6-E372-4119-BE03-72BAF0131608}" type="presOf" srcId="{840F8E1B-BD6A-4A9B-A878-9642E3BB9A18}" destId="{B6B1F2AF-6CB3-43AB-97FE-521FB8DFAAF2}" srcOrd="0" destOrd="0" presId="urn:microsoft.com/office/officeart/2005/8/layout/radial2"/>
    <dgm:cxn modelId="{22013C94-B388-4E13-87BC-907B488AFE83}" srcId="{4A5096C1-CC3E-4FEA-BC7D-CD550BD1D704}" destId="{3A3E738B-27FF-4E76-8B7F-EF29238EF26E}" srcOrd="1" destOrd="0" parTransId="{2B17AE5B-78B6-4B19-8B6B-1DEBB22F2FAF}" sibTransId="{E4055607-D5F8-4E92-8ACD-4EC4D7FAB73C}"/>
    <dgm:cxn modelId="{50E0F5C6-FAFA-420D-B355-A5ED3C4CBD6E}" type="presOf" srcId="{115AA459-C083-4C03-A2B2-0384B45DE0F0}" destId="{25BA548C-9058-4A1D-896C-4A590DF88529}" srcOrd="0" destOrd="1" presId="urn:microsoft.com/office/officeart/2005/8/layout/radial2"/>
    <dgm:cxn modelId="{B6A6FC80-04B1-43B6-AAE9-4E3C0F654220}" type="presOf" srcId="{3A3E738B-27FF-4E76-8B7F-EF29238EF26E}" destId="{DFA79866-A00C-47AB-971A-173A22DA91EB}" srcOrd="0" destOrd="0" presId="urn:microsoft.com/office/officeart/2005/8/layout/radial2"/>
    <dgm:cxn modelId="{01B8F9FC-A54B-498E-B4BE-69B1732677CA}" srcId="{77C606B0-773B-41CE-98A1-445CC30AD2BE}" destId="{115AA459-C083-4C03-A2B2-0384B45DE0F0}" srcOrd="1" destOrd="0" parTransId="{2BEA09EF-BD0C-45A2-AAAF-C2665CD63D74}" sibTransId="{29510938-93A6-4A18-AEF4-8D7119AF8F36}"/>
    <dgm:cxn modelId="{438F3652-7FDE-409C-8FDB-812B285886B0}" srcId="{3A3E738B-27FF-4E76-8B7F-EF29238EF26E}" destId="{CC44FA31-B112-43BC-811F-212BDE4961CE}" srcOrd="1" destOrd="0" parTransId="{FB8FDF8C-9C40-475D-8903-1A1DAEBFB4C3}" sibTransId="{255F297D-C092-4859-9473-8FC45E6CBEC5}"/>
    <dgm:cxn modelId="{FF55FDFA-A197-4764-A070-12AACFF4BC74}" type="presOf" srcId="{2B17AE5B-78B6-4B19-8B6B-1DEBB22F2FAF}" destId="{ECF38357-033A-4EB2-905E-20B829235661}" srcOrd="0" destOrd="0" presId="urn:microsoft.com/office/officeart/2005/8/layout/radial2"/>
    <dgm:cxn modelId="{4665F7ED-5D7D-4538-9E1C-5B24F5F05F85}" type="presOf" srcId="{CCC70402-5824-4692-932A-D8F58D3B2D5F}" destId="{CF9198EC-0876-440E-AABE-201B104AF22B}" srcOrd="0" destOrd="0" presId="urn:microsoft.com/office/officeart/2005/8/layout/radial2"/>
    <dgm:cxn modelId="{2BD870FC-1E1A-4876-9F1B-DA7F761964FC}" type="presOf" srcId="{77C606B0-773B-41CE-98A1-445CC30AD2BE}" destId="{62772B0E-5C68-4D80-8256-8C68F1B6501C}" srcOrd="0" destOrd="0" presId="urn:microsoft.com/office/officeart/2005/8/layout/radial2"/>
    <dgm:cxn modelId="{8E1322F6-E737-434D-808E-61222EF22423}" srcId="{77C606B0-773B-41CE-98A1-445CC30AD2BE}" destId="{F73E4DC6-14BC-4D71-A41C-00B0BA9E0774}" srcOrd="0" destOrd="0" parTransId="{861C5ABB-18F9-47EE-8AE4-358CCFB5465A}" sibTransId="{185F2A3F-EFEE-42D7-AD18-F131FC374FD7}"/>
    <dgm:cxn modelId="{6954F6F7-883D-45B8-BD61-C62F8D56D434}" type="presParOf" srcId="{AA63BC1B-FC24-44B8-A890-782FE5F96D55}" destId="{EF9D0D3A-BA4D-443C-A304-F4E360B12C96}" srcOrd="0" destOrd="0" presId="urn:microsoft.com/office/officeart/2005/8/layout/radial2"/>
    <dgm:cxn modelId="{46D9635B-64D9-4E62-BF00-4E196051087F}" type="presParOf" srcId="{EF9D0D3A-BA4D-443C-A304-F4E360B12C96}" destId="{305E784A-4883-490D-960D-9E9DA2EFB2B4}" srcOrd="0" destOrd="0" presId="urn:microsoft.com/office/officeart/2005/8/layout/radial2"/>
    <dgm:cxn modelId="{DBBC7D20-4EE9-4E25-9B4F-292BE5290AAC}" type="presParOf" srcId="{305E784A-4883-490D-960D-9E9DA2EFB2B4}" destId="{EC052A35-8AA0-4037-9531-A8E944FD849F}" srcOrd="0" destOrd="0" presId="urn:microsoft.com/office/officeart/2005/8/layout/radial2"/>
    <dgm:cxn modelId="{CA638855-179B-40B3-A68B-43E5CBDBAEB8}" type="presParOf" srcId="{305E784A-4883-490D-960D-9E9DA2EFB2B4}" destId="{6F525F8B-CE7A-4BD0-9B04-482129A323F8}" srcOrd="1" destOrd="0" presId="urn:microsoft.com/office/officeart/2005/8/layout/radial2"/>
    <dgm:cxn modelId="{4C010C66-A4CE-4ED1-B63C-3BAB7DD09626}" type="presParOf" srcId="{EF9D0D3A-BA4D-443C-A304-F4E360B12C96}" destId="{B6B1F2AF-6CB3-43AB-97FE-521FB8DFAAF2}" srcOrd="1" destOrd="0" presId="urn:microsoft.com/office/officeart/2005/8/layout/radial2"/>
    <dgm:cxn modelId="{B98846E5-285D-4FEB-A4AB-0416196616CC}" type="presParOf" srcId="{EF9D0D3A-BA4D-443C-A304-F4E360B12C96}" destId="{8155FC74-338C-477C-86F1-E7D243A2083B}" srcOrd="2" destOrd="0" presId="urn:microsoft.com/office/officeart/2005/8/layout/radial2"/>
    <dgm:cxn modelId="{27BCC6E0-CEC5-4671-B7B5-52A1F98E85D6}" type="presParOf" srcId="{8155FC74-338C-477C-86F1-E7D243A2083B}" destId="{62772B0E-5C68-4D80-8256-8C68F1B6501C}" srcOrd="0" destOrd="0" presId="urn:microsoft.com/office/officeart/2005/8/layout/radial2"/>
    <dgm:cxn modelId="{90E1219E-8883-4162-8536-753462366A2B}" type="presParOf" srcId="{8155FC74-338C-477C-86F1-E7D243A2083B}" destId="{25BA548C-9058-4A1D-896C-4A590DF88529}" srcOrd="1" destOrd="0" presId="urn:microsoft.com/office/officeart/2005/8/layout/radial2"/>
    <dgm:cxn modelId="{9F2B5A87-F208-42D1-9485-902499E088EE}" type="presParOf" srcId="{EF9D0D3A-BA4D-443C-A304-F4E360B12C96}" destId="{ECF38357-033A-4EB2-905E-20B829235661}" srcOrd="3" destOrd="0" presId="urn:microsoft.com/office/officeart/2005/8/layout/radial2"/>
    <dgm:cxn modelId="{C6D7C62C-74D1-46A1-B879-1A94CA33574A}" type="presParOf" srcId="{EF9D0D3A-BA4D-443C-A304-F4E360B12C96}" destId="{58C76F81-7D06-4D90-B962-D0034B7083E0}" srcOrd="4" destOrd="0" presId="urn:microsoft.com/office/officeart/2005/8/layout/radial2"/>
    <dgm:cxn modelId="{D526D5CF-9DB5-4993-9B24-16536EF527DA}" type="presParOf" srcId="{58C76F81-7D06-4D90-B962-D0034B7083E0}" destId="{DFA79866-A00C-47AB-971A-173A22DA91EB}" srcOrd="0" destOrd="0" presId="urn:microsoft.com/office/officeart/2005/8/layout/radial2"/>
    <dgm:cxn modelId="{2B2A7887-4F00-47BB-861E-65C447587042}" type="presParOf" srcId="{58C76F81-7D06-4D90-B962-D0034B7083E0}" destId="{CF9198EC-0876-440E-AABE-201B104AF22B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E12086-7955-4F07-8AC4-3FE7E7A3130C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918A81EB-A782-46C8-A225-632DE2D70F5B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solidFill>
          <a:schemeClr val="accent5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E4ADBEC-392B-47FE-A2D8-D01D02464F24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19A1BA38-3C8E-4370-899F-BA5B5A1E958F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solidFill>
          <a:schemeClr val="accent5">
            <a:tint val="50000"/>
            <a:hueOff val="-3560789"/>
            <a:satOff val="15872"/>
            <a:lumOff val="140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DC6EAD4-DD43-47AE-B5CA-B8BF424B6988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A74B0796-C45F-4668-9C2A-BA52201298C6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solidFill>
          <a:schemeClr val="accent5">
            <a:tint val="50000"/>
            <a:hueOff val="-7121577"/>
            <a:satOff val="31745"/>
            <a:lumOff val="280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0E4363-4F87-481C-B8A2-C7B38744B3B9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7A832FAA-2787-4278-B40E-FC3EB855D94A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solidFill>
          <a:schemeClr val="accent5">
            <a:tint val="50000"/>
            <a:hueOff val="-10682366"/>
            <a:satOff val="47617"/>
            <a:lumOff val="420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DF090D-EEAD-4FCD-A355-00225DB18461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80D702-47AD-483E-83CA-2F77B04F051D}">
      <dsp:nvSpPr>
        <dsp:cNvPr id="0" name=""/>
        <dsp:cNvSpPr/>
      </dsp:nvSpPr>
      <dsp:spPr>
        <a:xfrm>
          <a:off x="0" y="1404498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4898336-90C6-4576-80DA-D7A38C1400CC}">
      <dsp:nvSpPr>
        <dsp:cNvPr id="0" name=""/>
        <dsp:cNvSpPr/>
      </dsp:nvSpPr>
      <dsp:spPr>
        <a:xfrm>
          <a:off x="2490729" y="1627771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530540" y="1667582"/>
        <a:ext cx="1279639" cy="1335100"/>
      </dsp:txXfrm>
    </dsp:sp>
    <dsp:sp modelId="{B2A6CDB8-5B78-41C9-B13E-08A55A34A6B8}">
      <dsp:nvSpPr>
        <dsp:cNvPr id="0" name=""/>
        <dsp:cNvSpPr/>
      </dsp:nvSpPr>
      <dsp:spPr>
        <a:xfrm>
          <a:off x="90015" y="964704"/>
          <a:ext cx="2758938" cy="44920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室外至少</a:t>
          </a:r>
          <a:r>
            <a:rPr lang="en-US" sz="1800" kern="1200" dirty="0" smtClean="0"/>
            <a:t>1</a:t>
          </a:r>
          <a:r>
            <a:rPr lang="zh-TW" sz="1800" kern="1200" dirty="0" smtClean="0"/>
            <a:t>公尺</a:t>
          </a:r>
          <a:endParaRPr lang="zh-TW" sz="1800" kern="1200" dirty="0"/>
        </a:p>
      </dsp:txBody>
      <dsp:txXfrm>
        <a:off x="90015" y="964704"/>
        <a:ext cx="2758938" cy="449205"/>
      </dsp:txXfrm>
    </dsp:sp>
    <dsp:sp modelId="{D441C645-53C8-43D5-AB08-748435B11322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CF52B3-AC72-45CD-92E9-419CF6A0DAB2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6904223" y="1659838"/>
        <a:ext cx="1279639" cy="1335100"/>
      </dsp:txXfrm>
    </dsp:sp>
    <dsp:sp modelId="{413F3686-6FCF-47EC-B2C6-8095E6B5865D}">
      <dsp:nvSpPr>
        <dsp:cNvPr id="0" name=""/>
        <dsp:cNvSpPr/>
      </dsp:nvSpPr>
      <dsp:spPr>
        <a:xfrm>
          <a:off x="4402828" y="820686"/>
          <a:ext cx="2866518" cy="418227"/>
        </a:xfrm>
        <a:prstGeom prst="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402828" y="820686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F38357-033A-4EB2-905E-20B829235661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B1F2AF-6CB3-43AB-97FE-521FB8DFAAF2}">
      <dsp:nvSpPr>
        <dsp:cNvPr id="0" name=""/>
        <dsp:cNvSpPr/>
      </dsp:nvSpPr>
      <dsp:spPr>
        <a:xfrm rot="19846904">
          <a:off x="2714666" y="1448841"/>
          <a:ext cx="929799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929799" y="31069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525F8B-CE7A-4BD0-9B04-482129A323F8}">
      <dsp:nvSpPr>
        <dsp:cNvPr id="0" name=""/>
        <dsp:cNvSpPr/>
      </dsp:nvSpPr>
      <dsp:spPr>
        <a:xfrm>
          <a:off x="358984" y="84249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62772B0E-5C68-4D80-8256-8C68F1B6501C}">
      <dsp:nvSpPr>
        <dsp:cNvPr id="0" name=""/>
        <dsp:cNvSpPr/>
      </dsp:nvSpPr>
      <dsp:spPr>
        <a:xfrm flipH="1">
          <a:off x="3490218" y="238"/>
          <a:ext cx="1622137" cy="1704588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900" kern="1200" dirty="0" smtClean="0"/>
            <a:t>衛福部疾管署</a:t>
          </a:r>
          <a:endParaRPr lang="zh-TW" sz="2900" kern="1200" dirty="0"/>
        </a:p>
      </dsp:txBody>
      <dsp:txXfrm>
        <a:off x="3727774" y="249869"/>
        <a:ext cx="1147025" cy="1205326"/>
      </dsp:txXfrm>
    </dsp:sp>
    <dsp:sp modelId="{25BA548C-9058-4A1D-896C-4A590DF88529}">
      <dsp:nvSpPr>
        <dsp:cNvPr id="0" name=""/>
        <dsp:cNvSpPr/>
      </dsp:nvSpPr>
      <dsp:spPr>
        <a:xfrm flipH="1">
          <a:off x="5385877" y="238"/>
          <a:ext cx="2433205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掌握最新疫情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了解防疫議題</a:t>
          </a:r>
          <a:endParaRPr lang="zh-TW" sz="2700" kern="1200" dirty="0"/>
        </a:p>
      </dsp:txBody>
      <dsp:txXfrm>
        <a:off x="5385877" y="238"/>
        <a:ext cx="2433205" cy="1704588"/>
      </dsp:txXfrm>
    </dsp:sp>
    <dsp:sp modelId="{DFA79866-A00C-47AB-971A-173A22DA91EB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900" kern="1200" dirty="0" smtClean="0"/>
            <a:t>防疫小測驗</a:t>
          </a:r>
          <a:endParaRPr lang="zh-TW" sz="2900" kern="1200" dirty="0"/>
        </a:p>
      </dsp:txBody>
      <dsp:txXfrm>
        <a:off x="3688317" y="3070767"/>
        <a:ext cx="1205326" cy="1205326"/>
      </dsp:txXfrm>
    </dsp:sp>
    <dsp:sp modelId="{CF9198EC-0876-440E-AABE-201B104AF22B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你的防疫觀念正確嗎？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擊敗新冠病毒，健康久久！</a:t>
          </a:r>
          <a:endParaRPr lang="zh-TW" sz="2700" kern="1200" dirty="0"/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000">
              <a:srgbClr val="00FFFF"/>
            </a:gs>
            <a:gs pos="40000">
              <a:srgbClr val="80E6FF"/>
            </a:gs>
            <a:gs pos="77000">
              <a:srgbClr val="FFCC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B0F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10" Type="http://schemas.openxmlformats.org/officeDocument/2006/relationships/image" Target="../media/image5.pn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0531" y="2204864"/>
            <a:ext cx="6224736" cy="4577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0595771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圖片 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844824"/>
            <a:ext cx="1584176" cy="1584176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1844824"/>
            <a:ext cx="1584176" cy="1584176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8378" y="1844824"/>
            <a:ext cx="1579806" cy="1579806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0586" y="1818404"/>
            <a:ext cx="1567026" cy="1567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保持社交距離</a:t>
            </a:r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73626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1977305"/>
              </p:ext>
            </p:extLst>
          </p:nvPr>
        </p:nvGraphicFramePr>
        <p:xfrm>
          <a:off x="914400" y="170080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1338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53</cp:revision>
  <dcterms:created xsi:type="dcterms:W3CDTF">2014-02-08T16:25:00Z</dcterms:created>
  <dcterms:modified xsi:type="dcterms:W3CDTF">2022-11-28T03:05:38Z</dcterms:modified>
</cp:coreProperties>
</file>