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AF1782-77B2-4480-9D31-EEE00C7997CF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B134097-F49A-43A8-BFDD-5CFC16175CA0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C7C63A2C-ED92-4FC7-91B9-76916DC681A4}" type="parTrans" cxnId="{2514FD66-4448-4945-B009-6173DFDEBE24}">
      <dgm:prSet/>
      <dgm:spPr/>
      <dgm:t>
        <a:bodyPr/>
        <a:lstStyle/>
        <a:p>
          <a:endParaRPr lang="zh-TW" altLang="en-US"/>
        </a:p>
      </dgm:t>
    </dgm:pt>
    <dgm:pt modelId="{159266C4-2135-4927-895C-0633C9DA6AAB}" type="sibTrans" cxnId="{2514FD66-4448-4945-B009-6173DFDEBE24}">
      <dgm:prSet/>
      <dgm:spPr/>
      <dgm:t>
        <a:bodyPr/>
        <a:lstStyle/>
        <a:p>
          <a:endParaRPr lang="zh-TW" altLang="en-US"/>
        </a:p>
      </dgm:t>
    </dgm:pt>
    <dgm:pt modelId="{36596028-328A-46EF-9F70-1A7019E83CA2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4127C9E9-29AB-4E5E-AA3F-122477CA828D}" type="parTrans" cxnId="{C3F2AD93-5F88-4EEA-AD31-076CE740BFCE}">
      <dgm:prSet/>
      <dgm:spPr/>
      <dgm:t>
        <a:bodyPr/>
        <a:lstStyle/>
        <a:p>
          <a:endParaRPr lang="zh-TW" altLang="en-US"/>
        </a:p>
      </dgm:t>
    </dgm:pt>
    <dgm:pt modelId="{981BF8B6-95E2-46B3-8902-36B704A50F97}" type="sibTrans" cxnId="{C3F2AD93-5F88-4EEA-AD31-076CE740BFCE}">
      <dgm:prSet/>
      <dgm:spPr/>
      <dgm:t>
        <a:bodyPr/>
        <a:lstStyle/>
        <a:p>
          <a:endParaRPr lang="zh-TW" altLang="en-US"/>
        </a:p>
      </dgm:t>
    </dgm:pt>
    <dgm:pt modelId="{4210E82C-0A5C-47A0-9444-C06883C9254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2AE96F2-ADEE-4203-B0CD-2C3A8A54AFDD}" type="parTrans" cxnId="{B82ED40B-58A0-4C52-9DBB-4BC841FDA0BB}">
      <dgm:prSet/>
      <dgm:spPr/>
      <dgm:t>
        <a:bodyPr/>
        <a:lstStyle/>
        <a:p>
          <a:endParaRPr lang="zh-TW" altLang="en-US"/>
        </a:p>
      </dgm:t>
    </dgm:pt>
    <dgm:pt modelId="{B72EAF81-9D2B-4246-948D-B264B4AB5DE8}" type="sibTrans" cxnId="{B82ED40B-58A0-4C52-9DBB-4BC841FDA0BB}">
      <dgm:prSet/>
      <dgm:spPr/>
      <dgm:t>
        <a:bodyPr/>
        <a:lstStyle/>
        <a:p>
          <a:endParaRPr lang="zh-TW" altLang="en-US"/>
        </a:p>
      </dgm:t>
    </dgm:pt>
    <dgm:pt modelId="{435F0EFE-5BA3-4CC4-ACFF-578B64BB953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802CC07-65B9-4032-BCC7-CFD9C6CBE497}" type="parTrans" cxnId="{3842DD2F-38EF-409D-99B4-B0FB725A1438}">
      <dgm:prSet/>
      <dgm:spPr/>
      <dgm:t>
        <a:bodyPr/>
        <a:lstStyle/>
        <a:p>
          <a:endParaRPr lang="zh-TW" altLang="en-US"/>
        </a:p>
      </dgm:t>
    </dgm:pt>
    <dgm:pt modelId="{98015226-AF56-40BC-8F3C-5BAB2E818153}" type="sibTrans" cxnId="{3842DD2F-38EF-409D-99B4-B0FB725A1438}">
      <dgm:prSet/>
      <dgm:spPr/>
      <dgm:t>
        <a:bodyPr/>
        <a:lstStyle/>
        <a:p>
          <a:endParaRPr lang="zh-TW" altLang="en-US"/>
        </a:p>
      </dgm:t>
    </dgm:pt>
    <dgm:pt modelId="{EFAB8760-7658-44EE-B484-7E8ED63B5FA6}" type="pres">
      <dgm:prSet presAssocID="{90AF1782-77B2-4480-9D31-EEE00C7997C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2ABAE47-23C3-48D1-8FA9-646F53647F9B}" type="pres">
      <dgm:prSet presAssocID="{90AF1782-77B2-4480-9D31-EEE00C7997CF}" presName="fgShape" presStyleLbl="fgShp" presStyleIdx="0" presStyleCnt="1"/>
      <dgm:spPr/>
    </dgm:pt>
    <dgm:pt modelId="{C57EDCE4-B202-4C9C-9CD1-D7BB8FCF7A0A}" type="pres">
      <dgm:prSet presAssocID="{90AF1782-77B2-4480-9D31-EEE00C7997CF}" presName="linComp" presStyleCnt="0"/>
      <dgm:spPr/>
    </dgm:pt>
    <dgm:pt modelId="{4E9B8890-7F1C-40A7-BE46-DD1D418218E9}" type="pres">
      <dgm:prSet presAssocID="{6B134097-F49A-43A8-BFDD-5CFC16175CA0}" presName="compNode" presStyleCnt="0"/>
      <dgm:spPr/>
    </dgm:pt>
    <dgm:pt modelId="{96CD1773-5CD7-44F4-B31B-61876DA24924}" type="pres">
      <dgm:prSet presAssocID="{6B134097-F49A-43A8-BFDD-5CFC16175CA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DAEB3D5-DA43-4A71-9850-1F97177F1F78}" type="pres">
      <dgm:prSet presAssocID="{6B134097-F49A-43A8-BFDD-5CFC16175CA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2DEA5D-950E-4B6E-B5D9-B1117AF04321}" type="pres">
      <dgm:prSet presAssocID="{6B134097-F49A-43A8-BFDD-5CFC16175CA0}" presName="invisiNode" presStyleLbl="node1" presStyleIdx="0" presStyleCnt="4"/>
      <dgm:spPr/>
    </dgm:pt>
    <dgm:pt modelId="{BE2AB9B7-5101-49BD-B601-433E9DBBE2FC}" type="pres">
      <dgm:prSet presAssocID="{6B134097-F49A-43A8-BFDD-5CFC16175CA0}" presName="imagNode" presStyleLbl="fgImgPlace1" presStyleIdx="0" presStyleCnt="4" custScaleY="100228" custLinFactNeighborX="-1179" custLinFactNeighborY="1831"/>
      <dgm:spPr/>
    </dgm:pt>
    <dgm:pt modelId="{5D8AF70C-9DA6-46E3-9F2C-EA62943E2B41}" type="pres">
      <dgm:prSet presAssocID="{159266C4-2135-4927-895C-0633C9DA6AA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9461D33-75F9-4642-A0CC-AE85925E3A26}" type="pres">
      <dgm:prSet presAssocID="{36596028-328A-46EF-9F70-1A7019E83CA2}" presName="compNode" presStyleCnt="0"/>
      <dgm:spPr/>
    </dgm:pt>
    <dgm:pt modelId="{8007297C-7C5A-44BD-B052-34372AE7C02D}" type="pres">
      <dgm:prSet presAssocID="{36596028-328A-46EF-9F70-1A7019E83CA2}" presName="bkgdShape" presStyleLbl="node1" presStyleIdx="1" presStyleCnt="4" custLinFactNeighborX="702" custLinFactNeighborY="2223"/>
      <dgm:spPr/>
      <dgm:t>
        <a:bodyPr/>
        <a:lstStyle/>
        <a:p>
          <a:endParaRPr lang="zh-TW" altLang="en-US"/>
        </a:p>
      </dgm:t>
    </dgm:pt>
    <dgm:pt modelId="{2E973876-FC2B-4E1A-B019-1A5AB1B6428C}" type="pres">
      <dgm:prSet presAssocID="{36596028-328A-46EF-9F70-1A7019E83CA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5E0737-B86F-43EC-A0D3-84B604736BE3}" type="pres">
      <dgm:prSet presAssocID="{36596028-328A-46EF-9F70-1A7019E83CA2}" presName="invisiNode" presStyleLbl="node1" presStyleIdx="1" presStyleCnt="4"/>
      <dgm:spPr/>
    </dgm:pt>
    <dgm:pt modelId="{4F910FF9-7CE7-45F6-950D-01F56AA9F1CA}" type="pres">
      <dgm:prSet presAssocID="{36596028-328A-46EF-9F70-1A7019E83CA2}" presName="imagNode" presStyleLbl="fgImgPlace1" presStyleIdx="1" presStyleCnt="4"/>
      <dgm:spPr/>
    </dgm:pt>
    <dgm:pt modelId="{581463B6-04B8-469C-9103-F5CE7FCC6B49}" type="pres">
      <dgm:prSet presAssocID="{981BF8B6-95E2-46B3-8902-36B704A50F9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6C81DBA-341A-478C-8CA3-2BB9088FF056}" type="pres">
      <dgm:prSet presAssocID="{4210E82C-0A5C-47A0-9444-C06883C92540}" presName="compNode" presStyleCnt="0"/>
      <dgm:spPr/>
    </dgm:pt>
    <dgm:pt modelId="{A08425BA-74D6-41DF-BB80-5A2EE1C019FE}" type="pres">
      <dgm:prSet presAssocID="{4210E82C-0A5C-47A0-9444-C06883C9254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CFF2C84-B71E-4466-90E9-0DE0122009C0}" type="pres">
      <dgm:prSet presAssocID="{4210E82C-0A5C-47A0-9444-C06883C9254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4371B7-5C0E-4CDA-BC6E-27794FD8971C}" type="pres">
      <dgm:prSet presAssocID="{4210E82C-0A5C-47A0-9444-C06883C92540}" presName="invisiNode" presStyleLbl="node1" presStyleIdx="2" presStyleCnt="4"/>
      <dgm:spPr/>
    </dgm:pt>
    <dgm:pt modelId="{42CB73B2-95E3-4F9A-BF4B-D306146245BC}" type="pres">
      <dgm:prSet presAssocID="{4210E82C-0A5C-47A0-9444-C06883C92540}" presName="imagNode" presStyleLbl="fgImgPlace1" presStyleIdx="2" presStyleCnt="4"/>
      <dgm:spPr/>
    </dgm:pt>
    <dgm:pt modelId="{2E6E25DF-1721-44F4-A118-87284875EAAD}" type="pres">
      <dgm:prSet presAssocID="{B72EAF81-9D2B-4246-948D-B264B4AB5DE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294F336-CEFF-421F-B570-A834EFA93C31}" type="pres">
      <dgm:prSet presAssocID="{435F0EFE-5BA3-4CC4-ACFF-578B64BB9533}" presName="compNode" presStyleCnt="0"/>
      <dgm:spPr/>
    </dgm:pt>
    <dgm:pt modelId="{3A95AECC-2772-40DF-A4ED-CA54983FFBAF}" type="pres">
      <dgm:prSet presAssocID="{435F0EFE-5BA3-4CC4-ACFF-578B64BB953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B1B5F39-3D2E-4BAE-A8A9-B0FC2EF4051B}" type="pres">
      <dgm:prSet presAssocID="{435F0EFE-5BA3-4CC4-ACFF-578B64BB953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F6EA89-6FB8-40C9-8081-FA454621B911}" type="pres">
      <dgm:prSet presAssocID="{435F0EFE-5BA3-4CC4-ACFF-578B64BB9533}" presName="invisiNode" presStyleLbl="node1" presStyleIdx="3" presStyleCnt="4"/>
      <dgm:spPr/>
    </dgm:pt>
    <dgm:pt modelId="{1668E97D-8405-4A01-9E6A-CBBAE30BF378}" type="pres">
      <dgm:prSet presAssocID="{435F0EFE-5BA3-4CC4-ACFF-578B64BB9533}" presName="imagNode" presStyleLbl="fgImgPlace1" presStyleIdx="3" presStyleCnt="4"/>
      <dgm:spPr/>
    </dgm:pt>
  </dgm:ptLst>
  <dgm:cxnLst>
    <dgm:cxn modelId="{91FDD07C-D728-42FB-9EFD-77E79B30DFD6}" type="presOf" srcId="{6B134097-F49A-43A8-BFDD-5CFC16175CA0}" destId="{3DAEB3D5-DA43-4A71-9850-1F97177F1F78}" srcOrd="1" destOrd="0" presId="urn:microsoft.com/office/officeart/2005/8/layout/hList7"/>
    <dgm:cxn modelId="{5BE0E8DD-422B-4F6A-AE9B-66F863D834B0}" type="presOf" srcId="{435F0EFE-5BA3-4CC4-ACFF-578B64BB9533}" destId="{0B1B5F39-3D2E-4BAE-A8A9-B0FC2EF4051B}" srcOrd="1" destOrd="0" presId="urn:microsoft.com/office/officeart/2005/8/layout/hList7"/>
    <dgm:cxn modelId="{EB50F0D1-47C5-40D4-BC9E-7931A9457F27}" type="presOf" srcId="{6B134097-F49A-43A8-BFDD-5CFC16175CA0}" destId="{96CD1773-5CD7-44F4-B31B-61876DA24924}" srcOrd="0" destOrd="0" presId="urn:microsoft.com/office/officeart/2005/8/layout/hList7"/>
    <dgm:cxn modelId="{81CF1A50-135C-41F9-B8AB-E590A793C4B6}" type="presOf" srcId="{36596028-328A-46EF-9F70-1A7019E83CA2}" destId="{2E973876-FC2B-4E1A-B019-1A5AB1B6428C}" srcOrd="1" destOrd="0" presId="urn:microsoft.com/office/officeart/2005/8/layout/hList7"/>
    <dgm:cxn modelId="{FA559349-056A-4032-9194-C4AA42781CFD}" type="presOf" srcId="{B72EAF81-9D2B-4246-948D-B264B4AB5DE8}" destId="{2E6E25DF-1721-44F4-A118-87284875EAAD}" srcOrd="0" destOrd="0" presId="urn:microsoft.com/office/officeart/2005/8/layout/hList7"/>
    <dgm:cxn modelId="{3842DD2F-38EF-409D-99B4-B0FB725A1438}" srcId="{90AF1782-77B2-4480-9D31-EEE00C7997CF}" destId="{435F0EFE-5BA3-4CC4-ACFF-578B64BB9533}" srcOrd="3" destOrd="0" parTransId="{4802CC07-65B9-4032-BCC7-CFD9C6CBE497}" sibTransId="{98015226-AF56-40BC-8F3C-5BAB2E818153}"/>
    <dgm:cxn modelId="{5938F65B-B702-46BD-B923-77C6F0439144}" type="presOf" srcId="{435F0EFE-5BA3-4CC4-ACFF-578B64BB9533}" destId="{3A95AECC-2772-40DF-A4ED-CA54983FFBAF}" srcOrd="0" destOrd="0" presId="urn:microsoft.com/office/officeart/2005/8/layout/hList7"/>
    <dgm:cxn modelId="{7A34D5B5-C9EF-4E0C-B403-80B072343A49}" type="presOf" srcId="{4210E82C-0A5C-47A0-9444-C06883C92540}" destId="{4CFF2C84-B71E-4466-90E9-0DE0122009C0}" srcOrd="1" destOrd="0" presId="urn:microsoft.com/office/officeart/2005/8/layout/hList7"/>
    <dgm:cxn modelId="{C3ED570F-0147-439F-AC23-45EE91BBD866}" type="presOf" srcId="{4210E82C-0A5C-47A0-9444-C06883C92540}" destId="{A08425BA-74D6-41DF-BB80-5A2EE1C019FE}" srcOrd="0" destOrd="0" presId="urn:microsoft.com/office/officeart/2005/8/layout/hList7"/>
    <dgm:cxn modelId="{B82ED40B-58A0-4C52-9DBB-4BC841FDA0BB}" srcId="{90AF1782-77B2-4480-9D31-EEE00C7997CF}" destId="{4210E82C-0A5C-47A0-9444-C06883C92540}" srcOrd="2" destOrd="0" parTransId="{B2AE96F2-ADEE-4203-B0CD-2C3A8A54AFDD}" sibTransId="{B72EAF81-9D2B-4246-948D-B264B4AB5DE8}"/>
    <dgm:cxn modelId="{C3F2AD93-5F88-4EEA-AD31-076CE740BFCE}" srcId="{90AF1782-77B2-4480-9D31-EEE00C7997CF}" destId="{36596028-328A-46EF-9F70-1A7019E83CA2}" srcOrd="1" destOrd="0" parTransId="{4127C9E9-29AB-4E5E-AA3F-122477CA828D}" sibTransId="{981BF8B6-95E2-46B3-8902-36B704A50F97}"/>
    <dgm:cxn modelId="{22DE0736-50DC-457E-AA0E-455F0EB9661E}" type="presOf" srcId="{36596028-328A-46EF-9F70-1A7019E83CA2}" destId="{8007297C-7C5A-44BD-B052-34372AE7C02D}" srcOrd="0" destOrd="0" presId="urn:microsoft.com/office/officeart/2005/8/layout/hList7"/>
    <dgm:cxn modelId="{E7690B6F-D726-4087-8104-20332EDEBDA3}" type="presOf" srcId="{159266C4-2135-4927-895C-0633C9DA6AAB}" destId="{5D8AF70C-9DA6-46E3-9F2C-EA62943E2B41}" srcOrd="0" destOrd="0" presId="urn:microsoft.com/office/officeart/2005/8/layout/hList7"/>
    <dgm:cxn modelId="{483DB8D5-1398-4DAF-8606-99EB087C23C7}" type="presOf" srcId="{90AF1782-77B2-4480-9D31-EEE00C7997CF}" destId="{EFAB8760-7658-44EE-B484-7E8ED63B5FA6}" srcOrd="0" destOrd="0" presId="urn:microsoft.com/office/officeart/2005/8/layout/hList7"/>
    <dgm:cxn modelId="{6374514C-9242-480F-BA7B-D7B606016940}" type="presOf" srcId="{981BF8B6-95E2-46B3-8902-36B704A50F97}" destId="{581463B6-04B8-469C-9103-F5CE7FCC6B49}" srcOrd="0" destOrd="0" presId="urn:microsoft.com/office/officeart/2005/8/layout/hList7"/>
    <dgm:cxn modelId="{2514FD66-4448-4945-B009-6173DFDEBE24}" srcId="{90AF1782-77B2-4480-9D31-EEE00C7997CF}" destId="{6B134097-F49A-43A8-BFDD-5CFC16175CA0}" srcOrd="0" destOrd="0" parTransId="{C7C63A2C-ED92-4FC7-91B9-76916DC681A4}" sibTransId="{159266C4-2135-4927-895C-0633C9DA6AAB}"/>
    <dgm:cxn modelId="{3443E2D9-E07D-4E9E-81C5-11EC0BBB79B1}" type="presParOf" srcId="{EFAB8760-7658-44EE-B484-7E8ED63B5FA6}" destId="{52ABAE47-23C3-48D1-8FA9-646F53647F9B}" srcOrd="0" destOrd="0" presId="urn:microsoft.com/office/officeart/2005/8/layout/hList7"/>
    <dgm:cxn modelId="{E6CB21C7-895F-4CA9-A308-144ABE2F5F3E}" type="presParOf" srcId="{EFAB8760-7658-44EE-B484-7E8ED63B5FA6}" destId="{C57EDCE4-B202-4C9C-9CD1-D7BB8FCF7A0A}" srcOrd="1" destOrd="0" presId="urn:microsoft.com/office/officeart/2005/8/layout/hList7"/>
    <dgm:cxn modelId="{80959659-0308-4F04-84D8-52DAC6347FD1}" type="presParOf" srcId="{C57EDCE4-B202-4C9C-9CD1-D7BB8FCF7A0A}" destId="{4E9B8890-7F1C-40A7-BE46-DD1D418218E9}" srcOrd="0" destOrd="0" presId="urn:microsoft.com/office/officeart/2005/8/layout/hList7"/>
    <dgm:cxn modelId="{8656BEA3-CB6B-481E-9DF3-3B5B2BD42B23}" type="presParOf" srcId="{4E9B8890-7F1C-40A7-BE46-DD1D418218E9}" destId="{96CD1773-5CD7-44F4-B31B-61876DA24924}" srcOrd="0" destOrd="0" presId="urn:microsoft.com/office/officeart/2005/8/layout/hList7"/>
    <dgm:cxn modelId="{3D95E7E1-9476-40E1-91D3-41C0927470A2}" type="presParOf" srcId="{4E9B8890-7F1C-40A7-BE46-DD1D418218E9}" destId="{3DAEB3D5-DA43-4A71-9850-1F97177F1F78}" srcOrd="1" destOrd="0" presId="urn:microsoft.com/office/officeart/2005/8/layout/hList7"/>
    <dgm:cxn modelId="{B1EB34A1-B1CF-4CDA-B4C4-C1FB8ADC08BD}" type="presParOf" srcId="{4E9B8890-7F1C-40A7-BE46-DD1D418218E9}" destId="{A82DEA5D-950E-4B6E-B5D9-B1117AF04321}" srcOrd="2" destOrd="0" presId="urn:microsoft.com/office/officeart/2005/8/layout/hList7"/>
    <dgm:cxn modelId="{C78E6017-2D72-4B70-88DD-EB1EA64BEA1A}" type="presParOf" srcId="{4E9B8890-7F1C-40A7-BE46-DD1D418218E9}" destId="{BE2AB9B7-5101-49BD-B601-433E9DBBE2FC}" srcOrd="3" destOrd="0" presId="urn:microsoft.com/office/officeart/2005/8/layout/hList7"/>
    <dgm:cxn modelId="{FF0C788C-AB56-42CF-87AE-2058517866A0}" type="presParOf" srcId="{C57EDCE4-B202-4C9C-9CD1-D7BB8FCF7A0A}" destId="{5D8AF70C-9DA6-46E3-9F2C-EA62943E2B41}" srcOrd="1" destOrd="0" presId="urn:microsoft.com/office/officeart/2005/8/layout/hList7"/>
    <dgm:cxn modelId="{0803D22D-FB4C-4178-9319-30811DFDE1F2}" type="presParOf" srcId="{C57EDCE4-B202-4C9C-9CD1-D7BB8FCF7A0A}" destId="{49461D33-75F9-4642-A0CC-AE85925E3A26}" srcOrd="2" destOrd="0" presId="urn:microsoft.com/office/officeart/2005/8/layout/hList7"/>
    <dgm:cxn modelId="{793AD727-C1A0-4169-A407-DB1184DCF6A6}" type="presParOf" srcId="{49461D33-75F9-4642-A0CC-AE85925E3A26}" destId="{8007297C-7C5A-44BD-B052-34372AE7C02D}" srcOrd="0" destOrd="0" presId="urn:microsoft.com/office/officeart/2005/8/layout/hList7"/>
    <dgm:cxn modelId="{58731134-B389-4B4D-81F6-E986EF8FB4B2}" type="presParOf" srcId="{49461D33-75F9-4642-A0CC-AE85925E3A26}" destId="{2E973876-FC2B-4E1A-B019-1A5AB1B6428C}" srcOrd="1" destOrd="0" presId="urn:microsoft.com/office/officeart/2005/8/layout/hList7"/>
    <dgm:cxn modelId="{848F15EA-31D3-4BF4-A0E0-B5FFC2660528}" type="presParOf" srcId="{49461D33-75F9-4642-A0CC-AE85925E3A26}" destId="{395E0737-B86F-43EC-A0D3-84B604736BE3}" srcOrd="2" destOrd="0" presId="urn:microsoft.com/office/officeart/2005/8/layout/hList7"/>
    <dgm:cxn modelId="{14079723-A571-4F07-B604-27DB274255A0}" type="presParOf" srcId="{49461D33-75F9-4642-A0CC-AE85925E3A26}" destId="{4F910FF9-7CE7-45F6-950D-01F56AA9F1CA}" srcOrd="3" destOrd="0" presId="urn:microsoft.com/office/officeart/2005/8/layout/hList7"/>
    <dgm:cxn modelId="{D1EAFC24-766C-449E-AD6F-C4BFF4CDCEFB}" type="presParOf" srcId="{C57EDCE4-B202-4C9C-9CD1-D7BB8FCF7A0A}" destId="{581463B6-04B8-469C-9103-F5CE7FCC6B49}" srcOrd="3" destOrd="0" presId="urn:microsoft.com/office/officeart/2005/8/layout/hList7"/>
    <dgm:cxn modelId="{1A219A11-3993-4E32-B407-B71FCD4CF481}" type="presParOf" srcId="{C57EDCE4-B202-4C9C-9CD1-D7BB8FCF7A0A}" destId="{F6C81DBA-341A-478C-8CA3-2BB9088FF056}" srcOrd="4" destOrd="0" presId="urn:microsoft.com/office/officeart/2005/8/layout/hList7"/>
    <dgm:cxn modelId="{28C2EC13-54AF-434F-96AB-62DBB8ABD30E}" type="presParOf" srcId="{F6C81DBA-341A-478C-8CA3-2BB9088FF056}" destId="{A08425BA-74D6-41DF-BB80-5A2EE1C019FE}" srcOrd="0" destOrd="0" presId="urn:microsoft.com/office/officeart/2005/8/layout/hList7"/>
    <dgm:cxn modelId="{FFF7C1D7-2EAD-4092-8786-F137077D7B3C}" type="presParOf" srcId="{F6C81DBA-341A-478C-8CA3-2BB9088FF056}" destId="{4CFF2C84-B71E-4466-90E9-0DE0122009C0}" srcOrd="1" destOrd="0" presId="urn:microsoft.com/office/officeart/2005/8/layout/hList7"/>
    <dgm:cxn modelId="{CA14B37C-EAFF-44DF-B18E-228815B137F6}" type="presParOf" srcId="{F6C81DBA-341A-478C-8CA3-2BB9088FF056}" destId="{464371B7-5C0E-4CDA-BC6E-27794FD8971C}" srcOrd="2" destOrd="0" presId="urn:microsoft.com/office/officeart/2005/8/layout/hList7"/>
    <dgm:cxn modelId="{90CFC9B1-E892-4BE0-BD35-624E929F6B30}" type="presParOf" srcId="{F6C81DBA-341A-478C-8CA3-2BB9088FF056}" destId="{42CB73B2-95E3-4F9A-BF4B-D306146245BC}" srcOrd="3" destOrd="0" presId="urn:microsoft.com/office/officeart/2005/8/layout/hList7"/>
    <dgm:cxn modelId="{D38FC414-22B1-4E0F-9F3C-37EC010A316E}" type="presParOf" srcId="{C57EDCE4-B202-4C9C-9CD1-D7BB8FCF7A0A}" destId="{2E6E25DF-1721-44F4-A118-87284875EAAD}" srcOrd="5" destOrd="0" presId="urn:microsoft.com/office/officeart/2005/8/layout/hList7"/>
    <dgm:cxn modelId="{D8D89935-3E3C-4281-9554-98C263F209F5}" type="presParOf" srcId="{C57EDCE4-B202-4C9C-9CD1-D7BB8FCF7A0A}" destId="{F294F336-CEFF-421F-B570-A834EFA93C31}" srcOrd="6" destOrd="0" presId="urn:microsoft.com/office/officeart/2005/8/layout/hList7"/>
    <dgm:cxn modelId="{AC1FC039-F411-49A3-B3D9-FBA71C4CF971}" type="presParOf" srcId="{F294F336-CEFF-421F-B570-A834EFA93C31}" destId="{3A95AECC-2772-40DF-A4ED-CA54983FFBAF}" srcOrd="0" destOrd="0" presId="urn:microsoft.com/office/officeart/2005/8/layout/hList7"/>
    <dgm:cxn modelId="{1695B0DE-654C-4CE6-8BF3-EE473B42C6D6}" type="presParOf" srcId="{F294F336-CEFF-421F-B570-A834EFA93C31}" destId="{0B1B5F39-3D2E-4BAE-A8A9-B0FC2EF4051B}" srcOrd="1" destOrd="0" presId="urn:microsoft.com/office/officeart/2005/8/layout/hList7"/>
    <dgm:cxn modelId="{33EC9725-A2DC-4264-BDCB-E3E6E56C3F96}" type="presParOf" srcId="{F294F336-CEFF-421F-B570-A834EFA93C31}" destId="{08F6EA89-6FB8-40C9-8081-FA454621B911}" srcOrd="2" destOrd="0" presId="urn:microsoft.com/office/officeart/2005/8/layout/hList7"/>
    <dgm:cxn modelId="{419316D7-E323-4C82-886B-CB4217F034B5}" type="presParOf" srcId="{F294F336-CEFF-421F-B570-A834EFA93C31}" destId="{1668E97D-8405-4A01-9E6A-CBBAE30BF37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B7A0BE-B6A0-40FE-9BF9-E268A3629AE8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B80F592-E496-4272-A6F8-DFDD2D958C76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3A65500A-3F95-4227-86DF-87F1B253D60B}" type="parTrans" cxnId="{2810B7E2-A838-409C-A564-79DD1DEF2401}">
      <dgm:prSet/>
      <dgm:spPr/>
      <dgm:t>
        <a:bodyPr/>
        <a:lstStyle/>
        <a:p>
          <a:endParaRPr lang="zh-TW" altLang="en-US"/>
        </a:p>
      </dgm:t>
    </dgm:pt>
    <dgm:pt modelId="{E06CA76B-F8F8-4BF0-9BD2-3454FC21C301}" type="sibTrans" cxnId="{2810B7E2-A838-409C-A564-79DD1DEF2401}">
      <dgm:prSet/>
      <dgm:spPr/>
      <dgm:t>
        <a:bodyPr/>
        <a:lstStyle/>
        <a:p>
          <a:endParaRPr lang="zh-TW" altLang="en-US"/>
        </a:p>
      </dgm:t>
    </dgm:pt>
    <dgm:pt modelId="{DD17EFFB-FEFA-449A-A211-0E8A9AD6F4B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EF90DF5-3792-49FD-8655-C2E0B2704EF4}" type="parTrans" cxnId="{2F6060B4-3727-4030-AFDF-0A2CF45FB37F}">
      <dgm:prSet/>
      <dgm:spPr/>
      <dgm:t>
        <a:bodyPr/>
        <a:lstStyle/>
        <a:p>
          <a:endParaRPr lang="zh-TW" altLang="en-US"/>
        </a:p>
      </dgm:t>
    </dgm:pt>
    <dgm:pt modelId="{916F58E7-06CD-42F6-BFF2-2E38935E478C}" type="sibTrans" cxnId="{2F6060B4-3727-4030-AFDF-0A2CF45FB37F}">
      <dgm:prSet/>
      <dgm:spPr/>
      <dgm:t>
        <a:bodyPr/>
        <a:lstStyle/>
        <a:p>
          <a:endParaRPr lang="zh-TW" altLang="en-US"/>
        </a:p>
      </dgm:t>
    </dgm:pt>
    <dgm:pt modelId="{CE765F91-1CF5-4753-BAFB-45D7626679C7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CAB168ED-D1C9-4EFD-AB44-CF28EE3B55C0}" type="parTrans" cxnId="{3640C790-8F8E-4BD7-9EA3-D12330D4AC44}">
      <dgm:prSet/>
      <dgm:spPr/>
      <dgm:t>
        <a:bodyPr/>
        <a:lstStyle/>
        <a:p>
          <a:endParaRPr lang="zh-TW" altLang="en-US"/>
        </a:p>
      </dgm:t>
    </dgm:pt>
    <dgm:pt modelId="{2798CF08-AE9E-4823-AD5D-DC50D3C166AB}" type="sibTrans" cxnId="{3640C790-8F8E-4BD7-9EA3-D12330D4AC44}">
      <dgm:prSet/>
      <dgm:spPr/>
      <dgm:t>
        <a:bodyPr/>
        <a:lstStyle/>
        <a:p>
          <a:endParaRPr lang="zh-TW" altLang="en-US"/>
        </a:p>
      </dgm:t>
    </dgm:pt>
    <dgm:pt modelId="{86C532C3-4ED6-47F5-97AE-F567D915DEB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7F0E4410-DFDA-49E6-8EE8-5F5332ECD344}" type="parTrans" cxnId="{141C2BE7-76AF-4DC6-A230-7E2EFB7D0D72}">
      <dgm:prSet/>
      <dgm:spPr/>
      <dgm:t>
        <a:bodyPr/>
        <a:lstStyle/>
        <a:p>
          <a:endParaRPr lang="zh-TW" altLang="en-US"/>
        </a:p>
      </dgm:t>
    </dgm:pt>
    <dgm:pt modelId="{23B00B1F-CEE6-42FD-B052-9EA25122B2B7}" type="sibTrans" cxnId="{141C2BE7-76AF-4DC6-A230-7E2EFB7D0D72}">
      <dgm:prSet/>
      <dgm:spPr/>
      <dgm:t>
        <a:bodyPr/>
        <a:lstStyle/>
        <a:p>
          <a:endParaRPr lang="zh-TW" altLang="en-US"/>
        </a:p>
      </dgm:t>
    </dgm:pt>
    <dgm:pt modelId="{623CB0ED-2F13-4BFF-9448-00DC7F1F9CED}" type="pres">
      <dgm:prSet presAssocID="{03B7A0BE-B6A0-40FE-9BF9-E268A3629AE8}" presName="rootNode" presStyleCnt="0">
        <dgm:presLayoutVars>
          <dgm:chMax/>
          <dgm:chPref/>
          <dgm:dir/>
          <dgm:animLvl val="lvl"/>
        </dgm:presLayoutVars>
      </dgm:prSet>
      <dgm:spPr/>
    </dgm:pt>
    <dgm:pt modelId="{41C6B7A6-49A3-4576-A96C-2A12DB4E4A25}" type="pres">
      <dgm:prSet presAssocID="{FB80F592-E496-4272-A6F8-DFDD2D958C76}" presName="composite" presStyleCnt="0"/>
      <dgm:spPr/>
    </dgm:pt>
    <dgm:pt modelId="{B56AEEB2-D404-4813-B278-CF9BEBF80854}" type="pres">
      <dgm:prSet presAssocID="{FB80F592-E496-4272-A6F8-DFDD2D958C7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5CF6269-D43F-49CB-BB27-BBDA95F97FEE}" type="pres">
      <dgm:prSet presAssocID="{FB80F592-E496-4272-A6F8-DFDD2D958C76}" presName="Image" presStyleLbl="bgImgPlace1" presStyleIdx="0" presStyleCnt="2"/>
      <dgm:spPr/>
    </dgm:pt>
    <dgm:pt modelId="{139AEDAB-CE32-4E68-ADB7-B28A0DAF7618}" type="pres">
      <dgm:prSet presAssocID="{FB80F592-E496-4272-A6F8-DFDD2D958C7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7B6ECBD-8BC8-4267-9838-EF426D016D81}" type="pres">
      <dgm:prSet presAssocID="{E06CA76B-F8F8-4BF0-9BD2-3454FC21C301}" presName="sibTrans" presStyleCnt="0"/>
      <dgm:spPr/>
    </dgm:pt>
    <dgm:pt modelId="{96DE7622-D56C-4657-8D15-CBFA2CB47D5C}" type="pres">
      <dgm:prSet presAssocID="{CE765F91-1CF5-4753-BAFB-45D7626679C7}" presName="composite" presStyleCnt="0"/>
      <dgm:spPr/>
    </dgm:pt>
    <dgm:pt modelId="{A14E3B06-8C1B-4011-B528-57F61F0F3DAC}" type="pres">
      <dgm:prSet presAssocID="{CE765F91-1CF5-4753-BAFB-45D7626679C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7AB8BF1-1D31-44EE-A071-44618D335473}" type="pres">
      <dgm:prSet presAssocID="{CE765F91-1CF5-4753-BAFB-45D7626679C7}" presName="Image" presStyleLbl="bgImgPlace1" presStyleIdx="1" presStyleCnt="2"/>
      <dgm:spPr/>
    </dgm:pt>
    <dgm:pt modelId="{2608CA59-39BA-4024-B922-336AF6538CCC}" type="pres">
      <dgm:prSet presAssocID="{CE765F91-1CF5-4753-BAFB-45D7626679C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078CBC8-F83C-4A5D-885B-64EA12EF08CC}" type="presOf" srcId="{FB80F592-E496-4272-A6F8-DFDD2D958C76}" destId="{B56AEEB2-D404-4813-B278-CF9BEBF80854}" srcOrd="0" destOrd="0" presId="urn:microsoft.com/office/officeart/2008/layout/TitledPictureBlocks"/>
    <dgm:cxn modelId="{2F6060B4-3727-4030-AFDF-0A2CF45FB37F}" srcId="{FB80F592-E496-4272-A6F8-DFDD2D958C76}" destId="{DD17EFFB-FEFA-449A-A211-0E8A9AD6F4B7}" srcOrd="0" destOrd="0" parTransId="{FEF90DF5-3792-49FD-8655-C2E0B2704EF4}" sibTransId="{916F58E7-06CD-42F6-BFF2-2E38935E478C}"/>
    <dgm:cxn modelId="{B75BE9D2-022F-4BB4-85B3-7CDAB092E5FD}" type="presOf" srcId="{DD17EFFB-FEFA-449A-A211-0E8A9AD6F4B7}" destId="{139AEDAB-CE32-4E68-ADB7-B28A0DAF7618}" srcOrd="0" destOrd="0" presId="urn:microsoft.com/office/officeart/2008/layout/TitledPictureBlocks"/>
    <dgm:cxn modelId="{E5A64B51-6376-4F0F-A1C8-CD5CB2A39C07}" type="presOf" srcId="{03B7A0BE-B6A0-40FE-9BF9-E268A3629AE8}" destId="{623CB0ED-2F13-4BFF-9448-00DC7F1F9CED}" srcOrd="0" destOrd="0" presId="urn:microsoft.com/office/officeart/2008/layout/TitledPictureBlocks"/>
    <dgm:cxn modelId="{E9E47C2E-559B-498B-A8FA-F1AE37FB034D}" type="presOf" srcId="{86C532C3-4ED6-47F5-97AE-F567D915DEB6}" destId="{2608CA59-39BA-4024-B922-336AF6538CCC}" srcOrd="0" destOrd="0" presId="urn:microsoft.com/office/officeart/2008/layout/TitledPictureBlocks"/>
    <dgm:cxn modelId="{3D167A8B-5793-44DD-9769-97E9AD7C2032}" type="presOf" srcId="{CE765F91-1CF5-4753-BAFB-45D7626679C7}" destId="{A14E3B06-8C1B-4011-B528-57F61F0F3DAC}" srcOrd="0" destOrd="0" presId="urn:microsoft.com/office/officeart/2008/layout/TitledPictureBlocks"/>
    <dgm:cxn modelId="{3640C790-8F8E-4BD7-9EA3-D12330D4AC44}" srcId="{03B7A0BE-B6A0-40FE-9BF9-E268A3629AE8}" destId="{CE765F91-1CF5-4753-BAFB-45D7626679C7}" srcOrd="1" destOrd="0" parTransId="{CAB168ED-D1C9-4EFD-AB44-CF28EE3B55C0}" sibTransId="{2798CF08-AE9E-4823-AD5D-DC50D3C166AB}"/>
    <dgm:cxn modelId="{2810B7E2-A838-409C-A564-79DD1DEF2401}" srcId="{03B7A0BE-B6A0-40FE-9BF9-E268A3629AE8}" destId="{FB80F592-E496-4272-A6F8-DFDD2D958C76}" srcOrd="0" destOrd="0" parTransId="{3A65500A-3F95-4227-86DF-87F1B253D60B}" sibTransId="{E06CA76B-F8F8-4BF0-9BD2-3454FC21C301}"/>
    <dgm:cxn modelId="{141C2BE7-76AF-4DC6-A230-7E2EFB7D0D72}" srcId="{CE765F91-1CF5-4753-BAFB-45D7626679C7}" destId="{86C532C3-4ED6-47F5-97AE-F567D915DEB6}" srcOrd="0" destOrd="0" parTransId="{7F0E4410-DFDA-49E6-8EE8-5F5332ECD344}" sibTransId="{23B00B1F-CEE6-42FD-B052-9EA25122B2B7}"/>
    <dgm:cxn modelId="{65989777-B2A7-4007-A34D-EEED9E36A495}" type="presParOf" srcId="{623CB0ED-2F13-4BFF-9448-00DC7F1F9CED}" destId="{41C6B7A6-49A3-4576-A96C-2A12DB4E4A25}" srcOrd="0" destOrd="0" presId="urn:microsoft.com/office/officeart/2008/layout/TitledPictureBlocks"/>
    <dgm:cxn modelId="{230F6A56-4584-46EB-9F83-7D49314E8A46}" type="presParOf" srcId="{41C6B7A6-49A3-4576-A96C-2A12DB4E4A25}" destId="{B56AEEB2-D404-4813-B278-CF9BEBF80854}" srcOrd="0" destOrd="0" presId="urn:microsoft.com/office/officeart/2008/layout/TitledPictureBlocks"/>
    <dgm:cxn modelId="{54288C1D-52C0-4C01-974E-D72D7BB9DD3D}" type="presParOf" srcId="{41C6B7A6-49A3-4576-A96C-2A12DB4E4A25}" destId="{65CF6269-D43F-49CB-BB27-BBDA95F97FEE}" srcOrd="1" destOrd="0" presId="urn:microsoft.com/office/officeart/2008/layout/TitledPictureBlocks"/>
    <dgm:cxn modelId="{282E5E14-803C-4F00-9CD2-EE714A7A0E6D}" type="presParOf" srcId="{41C6B7A6-49A3-4576-A96C-2A12DB4E4A25}" destId="{139AEDAB-CE32-4E68-ADB7-B28A0DAF7618}" srcOrd="2" destOrd="0" presId="urn:microsoft.com/office/officeart/2008/layout/TitledPictureBlocks"/>
    <dgm:cxn modelId="{BCD070F5-407B-44EC-9F11-E1F638898211}" type="presParOf" srcId="{623CB0ED-2F13-4BFF-9448-00DC7F1F9CED}" destId="{E7B6ECBD-8BC8-4267-9838-EF426D016D81}" srcOrd="1" destOrd="0" presId="urn:microsoft.com/office/officeart/2008/layout/TitledPictureBlocks"/>
    <dgm:cxn modelId="{685A8D0C-2848-46BD-AFD7-7EBEE9F2642D}" type="presParOf" srcId="{623CB0ED-2F13-4BFF-9448-00DC7F1F9CED}" destId="{96DE7622-D56C-4657-8D15-CBFA2CB47D5C}" srcOrd="2" destOrd="0" presId="urn:microsoft.com/office/officeart/2008/layout/TitledPictureBlocks"/>
    <dgm:cxn modelId="{A4C44B60-3E7C-4931-88AE-7D47A591D10C}" type="presParOf" srcId="{96DE7622-D56C-4657-8D15-CBFA2CB47D5C}" destId="{A14E3B06-8C1B-4011-B528-57F61F0F3DAC}" srcOrd="0" destOrd="0" presId="urn:microsoft.com/office/officeart/2008/layout/TitledPictureBlocks"/>
    <dgm:cxn modelId="{52BE1A33-3917-4BCA-B18F-2EF1889109E3}" type="presParOf" srcId="{96DE7622-D56C-4657-8D15-CBFA2CB47D5C}" destId="{C7AB8BF1-1D31-44EE-A071-44618D335473}" srcOrd="1" destOrd="0" presId="urn:microsoft.com/office/officeart/2008/layout/TitledPictureBlocks"/>
    <dgm:cxn modelId="{1F14E94F-681E-4AAF-8CD5-27155D4EA4F9}" type="presParOf" srcId="{96DE7622-D56C-4657-8D15-CBFA2CB47D5C}" destId="{2608CA59-39BA-4024-B922-336AF6538CC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ED1437-B9EF-4447-A52F-7F8EF41E3CF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0873E6F-6F01-4112-A9D7-D59BA3AFBED0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188E68D3-3DF1-4EBC-AFC0-CEFA2C10F041}" type="parTrans" cxnId="{31708BED-F830-48BC-AF7E-3B0150A58083}">
      <dgm:prSet/>
      <dgm:spPr/>
      <dgm:t>
        <a:bodyPr/>
        <a:lstStyle/>
        <a:p>
          <a:endParaRPr lang="zh-TW" altLang="en-US"/>
        </a:p>
      </dgm:t>
    </dgm:pt>
    <dgm:pt modelId="{4228F8D2-63F2-4CC3-9720-C959DECA7D2F}" type="sibTrans" cxnId="{31708BED-F830-48BC-AF7E-3B0150A58083}">
      <dgm:prSet/>
      <dgm:spPr/>
      <dgm:t>
        <a:bodyPr/>
        <a:lstStyle/>
        <a:p>
          <a:endParaRPr lang="zh-TW" altLang="en-US"/>
        </a:p>
      </dgm:t>
    </dgm:pt>
    <dgm:pt modelId="{A43B0D80-9961-467B-B846-DA27538ACD42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4E4EB71E-D39E-459D-B01D-8A702617FD38}" type="parTrans" cxnId="{E60B3336-EE7D-40A9-88DA-BE0BDDCE8361}">
      <dgm:prSet/>
      <dgm:spPr/>
      <dgm:t>
        <a:bodyPr/>
        <a:lstStyle/>
        <a:p>
          <a:endParaRPr lang="zh-TW" altLang="en-US"/>
        </a:p>
      </dgm:t>
    </dgm:pt>
    <dgm:pt modelId="{C2FB4F77-20C2-471D-A276-D8ABFA3D74AD}" type="sibTrans" cxnId="{E60B3336-EE7D-40A9-88DA-BE0BDDCE8361}">
      <dgm:prSet/>
      <dgm:spPr/>
      <dgm:t>
        <a:bodyPr/>
        <a:lstStyle/>
        <a:p>
          <a:endParaRPr lang="zh-TW" altLang="en-US"/>
        </a:p>
      </dgm:t>
    </dgm:pt>
    <dgm:pt modelId="{152A796C-EC11-4917-890E-52739EA477E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8918846B-C264-41BE-90EA-12611443AB8F}" type="parTrans" cxnId="{9FAC04C2-D80F-4F2B-B83B-8B2162C04964}">
      <dgm:prSet/>
      <dgm:spPr/>
      <dgm:t>
        <a:bodyPr/>
        <a:lstStyle/>
        <a:p>
          <a:endParaRPr lang="zh-TW" altLang="en-US"/>
        </a:p>
      </dgm:t>
    </dgm:pt>
    <dgm:pt modelId="{F2D61D13-39F3-4681-B88A-3E07377B0439}" type="sibTrans" cxnId="{9FAC04C2-D80F-4F2B-B83B-8B2162C04964}">
      <dgm:prSet/>
      <dgm:spPr/>
      <dgm:t>
        <a:bodyPr/>
        <a:lstStyle/>
        <a:p>
          <a:endParaRPr lang="zh-TW" altLang="en-US"/>
        </a:p>
      </dgm:t>
    </dgm:pt>
    <dgm:pt modelId="{A3CEFF91-4514-4AB8-A1FB-D58700A0043B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EB639961-6E62-4EEA-9C01-389A08134F85}" type="parTrans" cxnId="{B096CBD1-4E52-4F32-8582-7BC2A5BDB1D7}">
      <dgm:prSet/>
      <dgm:spPr/>
      <dgm:t>
        <a:bodyPr/>
        <a:lstStyle/>
        <a:p>
          <a:endParaRPr lang="zh-TW" altLang="en-US"/>
        </a:p>
      </dgm:t>
    </dgm:pt>
    <dgm:pt modelId="{0A89B51E-44E1-4CDB-A8EE-6A3696CC1A6F}" type="sibTrans" cxnId="{B096CBD1-4E52-4F32-8582-7BC2A5BDB1D7}">
      <dgm:prSet/>
      <dgm:spPr/>
      <dgm:t>
        <a:bodyPr/>
        <a:lstStyle/>
        <a:p>
          <a:endParaRPr lang="zh-TW" altLang="en-US"/>
        </a:p>
      </dgm:t>
    </dgm:pt>
    <dgm:pt modelId="{825B6B26-71B8-44F8-BDCE-96E13A8235EC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C5D06E3A-1CE1-459F-BB1D-04D113D29953}" type="parTrans" cxnId="{20C7E187-7DE3-414A-9C43-0B685B8716EA}">
      <dgm:prSet/>
      <dgm:spPr/>
      <dgm:t>
        <a:bodyPr/>
        <a:lstStyle/>
        <a:p>
          <a:endParaRPr lang="zh-TW" altLang="en-US"/>
        </a:p>
      </dgm:t>
    </dgm:pt>
    <dgm:pt modelId="{DC09BAA8-400E-45DC-8754-99F5E7585B2F}" type="sibTrans" cxnId="{20C7E187-7DE3-414A-9C43-0B685B8716EA}">
      <dgm:prSet/>
      <dgm:spPr/>
      <dgm:t>
        <a:bodyPr/>
        <a:lstStyle/>
        <a:p>
          <a:endParaRPr lang="zh-TW" altLang="en-US"/>
        </a:p>
      </dgm:t>
    </dgm:pt>
    <dgm:pt modelId="{947D8A8E-FD47-44C0-89A2-0C1781A0E254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720A9355-B1E3-460F-AFAC-3079BB9C865E}" type="parTrans" cxnId="{205DA2D9-D9A2-4AC2-AC8C-9ED6F801AF7A}">
      <dgm:prSet/>
      <dgm:spPr/>
      <dgm:t>
        <a:bodyPr/>
        <a:lstStyle/>
        <a:p>
          <a:endParaRPr lang="zh-TW" altLang="en-US"/>
        </a:p>
      </dgm:t>
    </dgm:pt>
    <dgm:pt modelId="{EB49902A-7BB8-4A15-8D78-A4AA290C0DA3}" type="sibTrans" cxnId="{205DA2D9-D9A2-4AC2-AC8C-9ED6F801AF7A}">
      <dgm:prSet/>
      <dgm:spPr/>
      <dgm:t>
        <a:bodyPr/>
        <a:lstStyle/>
        <a:p>
          <a:endParaRPr lang="zh-TW" altLang="en-US"/>
        </a:p>
      </dgm:t>
    </dgm:pt>
    <dgm:pt modelId="{44698474-0423-4528-B6C8-9FD57434F110}" type="pres">
      <dgm:prSet presAssocID="{B1ED1437-B9EF-4447-A52F-7F8EF41E3CF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89BEB95-5048-49ED-B2DF-ABBD17DC4971}" type="pres">
      <dgm:prSet presAssocID="{B1ED1437-B9EF-4447-A52F-7F8EF41E3CF3}" presName="cycle" presStyleCnt="0"/>
      <dgm:spPr/>
    </dgm:pt>
    <dgm:pt modelId="{58648987-1463-470B-B9C3-6603E3DD8F7A}" type="pres">
      <dgm:prSet presAssocID="{B1ED1437-B9EF-4447-A52F-7F8EF41E3CF3}" presName="centerShape" presStyleCnt="0"/>
      <dgm:spPr/>
    </dgm:pt>
    <dgm:pt modelId="{1BA97895-2102-485A-A5D8-6E9EF9EE48DA}" type="pres">
      <dgm:prSet presAssocID="{B1ED1437-B9EF-4447-A52F-7F8EF41E3CF3}" presName="connSite" presStyleLbl="node1" presStyleIdx="0" presStyleCnt="6"/>
      <dgm:spPr/>
    </dgm:pt>
    <dgm:pt modelId="{26CAF44C-247B-492E-AAA3-121C1A293831}" type="pres">
      <dgm:prSet presAssocID="{B1ED1437-B9EF-4447-A52F-7F8EF41E3CF3}" presName="visible" presStyleLbl="node1" presStyleIdx="0" presStyleCnt="6"/>
      <dgm:spPr/>
    </dgm:pt>
    <dgm:pt modelId="{4CE3D163-F2FA-4680-8D5E-058157634222}" type="pres">
      <dgm:prSet presAssocID="{188E68D3-3DF1-4EBC-AFC0-CEFA2C10F041}" presName="Name25" presStyleLbl="parChTrans1D1" presStyleIdx="0" presStyleCnt="5"/>
      <dgm:spPr/>
    </dgm:pt>
    <dgm:pt modelId="{B9BCF404-32CE-4D6A-8916-4D3816333928}" type="pres">
      <dgm:prSet presAssocID="{60873E6F-6F01-4112-A9D7-D59BA3AFBED0}" presName="node" presStyleCnt="0"/>
      <dgm:spPr/>
    </dgm:pt>
    <dgm:pt modelId="{885192C9-811C-4B38-B35F-1B4B14AB14DB}" type="pres">
      <dgm:prSet presAssocID="{60873E6F-6F01-4112-A9D7-D59BA3AFBED0}" presName="parentNode" presStyleLbl="node1" presStyleIdx="1" presStyleCnt="6">
        <dgm:presLayoutVars>
          <dgm:chMax val="1"/>
          <dgm:bulletEnabled val="1"/>
        </dgm:presLayoutVars>
      </dgm:prSet>
      <dgm:spPr/>
    </dgm:pt>
    <dgm:pt modelId="{0C57DF89-0FB5-4C74-9D41-00BED6DA5299}" type="pres">
      <dgm:prSet presAssocID="{60873E6F-6F01-4112-A9D7-D59BA3AFBED0}" presName="childNode" presStyleLbl="revTx" presStyleIdx="0" presStyleCnt="1">
        <dgm:presLayoutVars>
          <dgm:bulletEnabled val="1"/>
        </dgm:presLayoutVars>
      </dgm:prSet>
      <dgm:spPr/>
    </dgm:pt>
    <dgm:pt modelId="{D8BF731F-A6F6-4E59-B7B5-122546EBDE07}" type="pres">
      <dgm:prSet presAssocID="{8918846B-C264-41BE-90EA-12611443AB8F}" presName="Name25" presStyleLbl="parChTrans1D1" presStyleIdx="1" presStyleCnt="5"/>
      <dgm:spPr/>
    </dgm:pt>
    <dgm:pt modelId="{47030E7D-E51F-4EBD-A9F8-218ACCA1B158}" type="pres">
      <dgm:prSet presAssocID="{152A796C-EC11-4917-890E-52739EA477E2}" presName="node" presStyleCnt="0"/>
      <dgm:spPr/>
    </dgm:pt>
    <dgm:pt modelId="{4342F1C0-ABCF-42E2-8AFA-EDA2DE2BE2DF}" type="pres">
      <dgm:prSet presAssocID="{152A796C-EC11-4917-890E-52739EA477E2}" presName="parentNode" presStyleLbl="node1" presStyleIdx="2" presStyleCnt="6">
        <dgm:presLayoutVars>
          <dgm:chMax val="1"/>
          <dgm:bulletEnabled val="1"/>
        </dgm:presLayoutVars>
      </dgm:prSet>
      <dgm:spPr/>
    </dgm:pt>
    <dgm:pt modelId="{F2E04745-1B0F-4743-9E60-7186532922A4}" type="pres">
      <dgm:prSet presAssocID="{152A796C-EC11-4917-890E-52739EA477E2}" presName="childNode" presStyleLbl="revTx" presStyleIdx="0" presStyleCnt="1">
        <dgm:presLayoutVars>
          <dgm:bulletEnabled val="1"/>
        </dgm:presLayoutVars>
      </dgm:prSet>
      <dgm:spPr/>
    </dgm:pt>
    <dgm:pt modelId="{F4964EB9-B594-4DE8-B6C8-6E36F6773527}" type="pres">
      <dgm:prSet presAssocID="{EB639961-6E62-4EEA-9C01-389A08134F85}" presName="Name25" presStyleLbl="parChTrans1D1" presStyleIdx="2" presStyleCnt="5"/>
      <dgm:spPr/>
    </dgm:pt>
    <dgm:pt modelId="{1FECB7B7-EBC5-4CE2-8FBB-C9CA7394CA2B}" type="pres">
      <dgm:prSet presAssocID="{A3CEFF91-4514-4AB8-A1FB-D58700A0043B}" presName="node" presStyleCnt="0"/>
      <dgm:spPr/>
    </dgm:pt>
    <dgm:pt modelId="{F66D1BC4-E420-4EB1-8380-305E33D16AD4}" type="pres">
      <dgm:prSet presAssocID="{A3CEFF91-4514-4AB8-A1FB-D58700A0043B}" presName="parentNode" presStyleLbl="node1" presStyleIdx="3" presStyleCnt="6">
        <dgm:presLayoutVars>
          <dgm:chMax val="1"/>
          <dgm:bulletEnabled val="1"/>
        </dgm:presLayoutVars>
      </dgm:prSet>
      <dgm:spPr/>
    </dgm:pt>
    <dgm:pt modelId="{7598D958-8094-4747-946E-8E6734E0FD4C}" type="pres">
      <dgm:prSet presAssocID="{A3CEFF91-4514-4AB8-A1FB-D58700A0043B}" presName="childNode" presStyleLbl="revTx" presStyleIdx="0" presStyleCnt="1">
        <dgm:presLayoutVars>
          <dgm:bulletEnabled val="1"/>
        </dgm:presLayoutVars>
      </dgm:prSet>
      <dgm:spPr/>
    </dgm:pt>
    <dgm:pt modelId="{CBC2CE80-4086-42B1-895F-859A7300E663}" type="pres">
      <dgm:prSet presAssocID="{C5D06E3A-1CE1-459F-BB1D-04D113D29953}" presName="Name25" presStyleLbl="parChTrans1D1" presStyleIdx="3" presStyleCnt="5"/>
      <dgm:spPr/>
    </dgm:pt>
    <dgm:pt modelId="{7A821569-6E08-49D4-86E3-8497ABA32EFC}" type="pres">
      <dgm:prSet presAssocID="{825B6B26-71B8-44F8-BDCE-96E13A8235EC}" presName="node" presStyleCnt="0"/>
      <dgm:spPr/>
    </dgm:pt>
    <dgm:pt modelId="{DD39F3B9-E6D6-42FD-AD68-3F659341B715}" type="pres">
      <dgm:prSet presAssocID="{825B6B26-71B8-44F8-BDCE-96E13A8235EC}" presName="parentNode" presStyleLbl="node1" presStyleIdx="4" presStyleCnt="6">
        <dgm:presLayoutVars>
          <dgm:chMax val="1"/>
          <dgm:bulletEnabled val="1"/>
        </dgm:presLayoutVars>
      </dgm:prSet>
      <dgm:spPr/>
    </dgm:pt>
    <dgm:pt modelId="{821E34C7-3CEA-47E7-A01F-74AEE17E6FF3}" type="pres">
      <dgm:prSet presAssocID="{825B6B26-71B8-44F8-BDCE-96E13A8235EC}" presName="childNode" presStyleLbl="revTx" presStyleIdx="0" presStyleCnt="1">
        <dgm:presLayoutVars>
          <dgm:bulletEnabled val="1"/>
        </dgm:presLayoutVars>
      </dgm:prSet>
      <dgm:spPr/>
    </dgm:pt>
    <dgm:pt modelId="{7425FAFD-F9DB-42FF-B3E2-4C3932A726EC}" type="pres">
      <dgm:prSet presAssocID="{720A9355-B1E3-460F-AFAC-3079BB9C865E}" presName="Name25" presStyleLbl="parChTrans1D1" presStyleIdx="4" presStyleCnt="5"/>
      <dgm:spPr/>
    </dgm:pt>
    <dgm:pt modelId="{3BA0D2C4-E29C-407F-A09A-62E3ABE9A533}" type="pres">
      <dgm:prSet presAssocID="{947D8A8E-FD47-44C0-89A2-0C1781A0E254}" presName="node" presStyleCnt="0"/>
      <dgm:spPr/>
    </dgm:pt>
    <dgm:pt modelId="{39F3CBED-F166-4CB9-B276-9697E708BAA3}" type="pres">
      <dgm:prSet presAssocID="{947D8A8E-FD47-44C0-89A2-0C1781A0E254}" presName="parentNode" presStyleLbl="node1" presStyleIdx="5" presStyleCnt="6">
        <dgm:presLayoutVars>
          <dgm:chMax val="1"/>
          <dgm:bulletEnabled val="1"/>
        </dgm:presLayoutVars>
      </dgm:prSet>
      <dgm:spPr/>
    </dgm:pt>
    <dgm:pt modelId="{9BD592DB-C39B-416D-BE47-94FF22043C26}" type="pres">
      <dgm:prSet presAssocID="{947D8A8E-FD47-44C0-89A2-0C1781A0E254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E60B3336-EE7D-40A9-88DA-BE0BDDCE8361}" srcId="{60873E6F-6F01-4112-A9D7-D59BA3AFBED0}" destId="{A43B0D80-9961-467B-B846-DA27538ACD42}" srcOrd="0" destOrd="0" parTransId="{4E4EB71E-D39E-459D-B01D-8A702617FD38}" sibTransId="{C2FB4F77-20C2-471D-A276-D8ABFA3D74AD}"/>
    <dgm:cxn modelId="{B096CBD1-4E52-4F32-8582-7BC2A5BDB1D7}" srcId="{B1ED1437-B9EF-4447-A52F-7F8EF41E3CF3}" destId="{A3CEFF91-4514-4AB8-A1FB-D58700A0043B}" srcOrd="2" destOrd="0" parTransId="{EB639961-6E62-4EEA-9C01-389A08134F85}" sibTransId="{0A89B51E-44E1-4CDB-A8EE-6A3696CC1A6F}"/>
    <dgm:cxn modelId="{4BCD502D-7657-4F68-A614-50E7933D6C7B}" type="presOf" srcId="{C5D06E3A-1CE1-459F-BB1D-04D113D29953}" destId="{CBC2CE80-4086-42B1-895F-859A7300E663}" srcOrd="0" destOrd="0" presId="urn:microsoft.com/office/officeart/2005/8/layout/radial2"/>
    <dgm:cxn modelId="{4364B499-D6C8-446A-BE6F-AE602BD9324D}" type="presOf" srcId="{A43B0D80-9961-467B-B846-DA27538ACD42}" destId="{0C57DF89-0FB5-4C74-9D41-00BED6DA5299}" srcOrd="0" destOrd="0" presId="urn:microsoft.com/office/officeart/2005/8/layout/radial2"/>
    <dgm:cxn modelId="{205DA2D9-D9A2-4AC2-AC8C-9ED6F801AF7A}" srcId="{B1ED1437-B9EF-4447-A52F-7F8EF41E3CF3}" destId="{947D8A8E-FD47-44C0-89A2-0C1781A0E254}" srcOrd="4" destOrd="0" parTransId="{720A9355-B1E3-460F-AFAC-3079BB9C865E}" sibTransId="{EB49902A-7BB8-4A15-8D78-A4AA290C0DA3}"/>
    <dgm:cxn modelId="{AAC0E7EF-94A5-460F-AA8A-11ACA9121ADD}" type="presOf" srcId="{188E68D3-3DF1-4EBC-AFC0-CEFA2C10F041}" destId="{4CE3D163-F2FA-4680-8D5E-058157634222}" srcOrd="0" destOrd="0" presId="urn:microsoft.com/office/officeart/2005/8/layout/radial2"/>
    <dgm:cxn modelId="{98ABD468-0CDD-4E67-B058-34A52398CF7C}" type="presOf" srcId="{720A9355-B1E3-460F-AFAC-3079BB9C865E}" destId="{7425FAFD-F9DB-42FF-B3E2-4C3932A726EC}" srcOrd="0" destOrd="0" presId="urn:microsoft.com/office/officeart/2005/8/layout/radial2"/>
    <dgm:cxn modelId="{50B33703-216F-497A-9EA1-BC6FE4FB950A}" type="presOf" srcId="{B1ED1437-B9EF-4447-A52F-7F8EF41E3CF3}" destId="{44698474-0423-4528-B6C8-9FD57434F110}" srcOrd="0" destOrd="0" presId="urn:microsoft.com/office/officeart/2005/8/layout/radial2"/>
    <dgm:cxn modelId="{31708BED-F830-48BC-AF7E-3B0150A58083}" srcId="{B1ED1437-B9EF-4447-A52F-7F8EF41E3CF3}" destId="{60873E6F-6F01-4112-A9D7-D59BA3AFBED0}" srcOrd="0" destOrd="0" parTransId="{188E68D3-3DF1-4EBC-AFC0-CEFA2C10F041}" sibTransId="{4228F8D2-63F2-4CC3-9720-C959DECA7D2F}"/>
    <dgm:cxn modelId="{9FAC04C2-D80F-4F2B-B83B-8B2162C04964}" srcId="{B1ED1437-B9EF-4447-A52F-7F8EF41E3CF3}" destId="{152A796C-EC11-4917-890E-52739EA477E2}" srcOrd="1" destOrd="0" parTransId="{8918846B-C264-41BE-90EA-12611443AB8F}" sibTransId="{F2D61D13-39F3-4681-B88A-3E07377B0439}"/>
    <dgm:cxn modelId="{FCB3FA25-C795-4CF6-8D1C-F15D8E942611}" type="presOf" srcId="{152A796C-EC11-4917-890E-52739EA477E2}" destId="{4342F1C0-ABCF-42E2-8AFA-EDA2DE2BE2DF}" srcOrd="0" destOrd="0" presId="urn:microsoft.com/office/officeart/2005/8/layout/radial2"/>
    <dgm:cxn modelId="{476C2AA7-F4F0-4690-8523-A5E3F0672F95}" type="presOf" srcId="{EB639961-6E62-4EEA-9C01-389A08134F85}" destId="{F4964EB9-B594-4DE8-B6C8-6E36F6773527}" srcOrd="0" destOrd="0" presId="urn:microsoft.com/office/officeart/2005/8/layout/radial2"/>
    <dgm:cxn modelId="{85B23170-BA30-4C79-A67C-9324013164F2}" type="presOf" srcId="{825B6B26-71B8-44F8-BDCE-96E13A8235EC}" destId="{DD39F3B9-E6D6-42FD-AD68-3F659341B715}" srcOrd="0" destOrd="0" presId="urn:microsoft.com/office/officeart/2005/8/layout/radial2"/>
    <dgm:cxn modelId="{A2355DB6-9759-427A-BBC7-C978F387BDB8}" type="presOf" srcId="{A3CEFF91-4514-4AB8-A1FB-D58700A0043B}" destId="{F66D1BC4-E420-4EB1-8380-305E33D16AD4}" srcOrd="0" destOrd="0" presId="urn:microsoft.com/office/officeart/2005/8/layout/radial2"/>
    <dgm:cxn modelId="{20C7E187-7DE3-414A-9C43-0B685B8716EA}" srcId="{B1ED1437-B9EF-4447-A52F-7F8EF41E3CF3}" destId="{825B6B26-71B8-44F8-BDCE-96E13A8235EC}" srcOrd="3" destOrd="0" parTransId="{C5D06E3A-1CE1-459F-BB1D-04D113D29953}" sibTransId="{DC09BAA8-400E-45DC-8754-99F5E7585B2F}"/>
    <dgm:cxn modelId="{FBD93405-204C-4FDF-8100-9EF5F6ED2233}" type="presOf" srcId="{8918846B-C264-41BE-90EA-12611443AB8F}" destId="{D8BF731F-A6F6-4E59-B7B5-122546EBDE07}" srcOrd="0" destOrd="0" presId="urn:microsoft.com/office/officeart/2005/8/layout/radial2"/>
    <dgm:cxn modelId="{51C54A28-743E-477C-908C-F84BA56D432F}" type="presOf" srcId="{60873E6F-6F01-4112-A9D7-D59BA3AFBED0}" destId="{885192C9-811C-4B38-B35F-1B4B14AB14DB}" srcOrd="0" destOrd="0" presId="urn:microsoft.com/office/officeart/2005/8/layout/radial2"/>
    <dgm:cxn modelId="{39C75AF6-3491-4784-BA68-1BB4928AC0FD}" type="presOf" srcId="{947D8A8E-FD47-44C0-89A2-0C1781A0E254}" destId="{39F3CBED-F166-4CB9-B276-9697E708BAA3}" srcOrd="0" destOrd="0" presId="urn:microsoft.com/office/officeart/2005/8/layout/radial2"/>
    <dgm:cxn modelId="{682882DC-13B7-4896-B6E7-E53CF5245DF3}" type="presParOf" srcId="{44698474-0423-4528-B6C8-9FD57434F110}" destId="{E89BEB95-5048-49ED-B2DF-ABBD17DC4971}" srcOrd="0" destOrd="0" presId="urn:microsoft.com/office/officeart/2005/8/layout/radial2"/>
    <dgm:cxn modelId="{3858F299-2360-4701-97B9-AB71A5059986}" type="presParOf" srcId="{E89BEB95-5048-49ED-B2DF-ABBD17DC4971}" destId="{58648987-1463-470B-B9C3-6603E3DD8F7A}" srcOrd="0" destOrd="0" presId="urn:microsoft.com/office/officeart/2005/8/layout/radial2"/>
    <dgm:cxn modelId="{C2E39143-A25A-417E-974A-7FC65CA505FD}" type="presParOf" srcId="{58648987-1463-470B-B9C3-6603E3DD8F7A}" destId="{1BA97895-2102-485A-A5D8-6E9EF9EE48DA}" srcOrd="0" destOrd="0" presId="urn:microsoft.com/office/officeart/2005/8/layout/radial2"/>
    <dgm:cxn modelId="{521C187F-B936-41CC-B991-925C63BF6EEA}" type="presParOf" srcId="{58648987-1463-470B-B9C3-6603E3DD8F7A}" destId="{26CAF44C-247B-492E-AAA3-121C1A293831}" srcOrd="1" destOrd="0" presId="urn:microsoft.com/office/officeart/2005/8/layout/radial2"/>
    <dgm:cxn modelId="{5D0A4CF4-2405-42D0-80A0-8B457FCE3050}" type="presParOf" srcId="{E89BEB95-5048-49ED-B2DF-ABBD17DC4971}" destId="{4CE3D163-F2FA-4680-8D5E-058157634222}" srcOrd="1" destOrd="0" presId="urn:microsoft.com/office/officeart/2005/8/layout/radial2"/>
    <dgm:cxn modelId="{24FB1950-D7FA-48C4-9E12-AAD71B1E772E}" type="presParOf" srcId="{E89BEB95-5048-49ED-B2DF-ABBD17DC4971}" destId="{B9BCF404-32CE-4D6A-8916-4D3816333928}" srcOrd="2" destOrd="0" presId="urn:microsoft.com/office/officeart/2005/8/layout/radial2"/>
    <dgm:cxn modelId="{78DFB0A3-A651-457C-9BBE-5CEABA5F245A}" type="presParOf" srcId="{B9BCF404-32CE-4D6A-8916-4D3816333928}" destId="{885192C9-811C-4B38-B35F-1B4B14AB14DB}" srcOrd="0" destOrd="0" presId="urn:microsoft.com/office/officeart/2005/8/layout/radial2"/>
    <dgm:cxn modelId="{D5FE013E-EF28-4E67-89B5-8881CF391A30}" type="presParOf" srcId="{B9BCF404-32CE-4D6A-8916-4D3816333928}" destId="{0C57DF89-0FB5-4C74-9D41-00BED6DA5299}" srcOrd="1" destOrd="0" presId="urn:microsoft.com/office/officeart/2005/8/layout/radial2"/>
    <dgm:cxn modelId="{DB6A0F99-2FC8-4B25-A4FB-91B3F1579010}" type="presParOf" srcId="{E89BEB95-5048-49ED-B2DF-ABBD17DC4971}" destId="{D8BF731F-A6F6-4E59-B7B5-122546EBDE07}" srcOrd="3" destOrd="0" presId="urn:microsoft.com/office/officeart/2005/8/layout/radial2"/>
    <dgm:cxn modelId="{6B8DA339-F043-4F4F-BDED-95CEC6DACE73}" type="presParOf" srcId="{E89BEB95-5048-49ED-B2DF-ABBD17DC4971}" destId="{47030E7D-E51F-4EBD-A9F8-218ACCA1B158}" srcOrd="4" destOrd="0" presId="urn:microsoft.com/office/officeart/2005/8/layout/radial2"/>
    <dgm:cxn modelId="{6AD02B30-F86C-41DD-B72E-7A778C45AD15}" type="presParOf" srcId="{47030E7D-E51F-4EBD-A9F8-218ACCA1B158}" destId="{4342F1C0-ABCF-42E2-8AFA-EDA2DE2BE2DF}" srcOrd="0" destOrd="0" presId="urn:microsoft.com/office/officeart/2005/8/layout/radial2"/>
    <dgm:cxn modelId="{003BAEDF-FD0A-4BD0-B174-55584321FBD1}" type="presParOf" srcId="{47030E7D-E51F-4EBD-A9F8-218ACCA1B158}" destId="{F2E04745-1B0F-4743-9E60-7186532922A4}" srcOrd="1" destOrd="0" presId="urn:microsoft.com/office/officeart/2005/8/layout/radial2"/>
    <dgm:cxn modelId="{0C148B55-990F-4985-81C9-39FB24384FFF}" type="presParOf" srcId="{E89BEB95-5048-49ED-B2DF-ABBD17DC4971}" destId="{F4964EB9-B594-4DE8-B6C8-6E36F6773527}" srcOrd="5" destOrd="0" presId="urn:microsoft.com/office/officeart/2005/8/layout/radial2"/>
    <dgm:cxn modelId="{369AF606-8639-4194-BB2E-50C1B1368C80}" type="presParOf" srcId="{E89BEB95-5048-49ED-B2DF-ABBD17DC4971}" destId="{1FECB7B7-EBC5-4CE2-8FBB-C9CA7394CA2B}" srcOrd="6" destOrd="0" presId="urn:microsoft.com/office/officeart/2005/8/layout/radial2"/>
    <dgm:cxn modelId="{5DA1944D-B36C-49BD-886B-E902C0CDF78C}" type="presParOf" srcId="{1FECB7B7-EBC5-4CE2-8FBB-C9CA7394CA2B}" destId="{F66D1BC4-E420-4EB1-8380-305E33D16AD4}" srcOrd="0" destOrd="0" presId="urn:microsoft.com/office/officeart/2005/8/layout/radial2"/>
    <dgm:cxn modelId="{43BDAB8A-2585-44C2-9EDF-41B2A172AFA9}" type="presParOf" srcId="{1FECB7B7-EBC5-4CE2-8FBB-C9CA7394CA2B}" destId="{7598D958-8094-4747-946E-8E6734E0FD4C}" srcOrd="1" destOrd="0" presId="urn:microsoft.com/office/officeart/2005/8/layout/radial2"/>
    <dgm:cxn modelId="{96BC1C5B-0902-478A-B73A-7D9170DADF44}" type="presParOf" srcId="{E89BEB95-5048-49ED-B2DF-ABBD17DC4971}" destId="{CBC2CE80-4086-42B1-895F-859A7300E663}" srcOrd="7" destOrd="0" presId="urn:microsoft.com/office/officeart/2005/8/layout/radial2"/>
    <dgm:cxn modelId="{F3E901C1-8A99-45F7-A406-AE2F2D39F09B}" type="presParOf" srcId="{E89BEB95-5048-49ED-B2DF-ABBD17DC4971}" destId="{7A821569-6E08-49D4-86E3-8497ABA32EFC}" srcOrd="8" destOrd="0" presId="urn:microsoft.com/office/officeart/2005/8/layout/radial2"/>
    <dgm:cxn modelId="{F7C44DD8-0768-4321-A170-3F59D546DCA0}" type="presParOf" srcId="{7A821569-6E08-49D4-86E3-8497ABA32EFC}" destId="{DD39F3B9-E6D6-42FD-AD68-3F659341B715}" srcOrd="0" destOrd="0" presId="urn:microsoft.com/office/officeart/2005/8/layout/radial2"/>
    <dgm:cxn modelId="{AE60131D-603A-453D-B4F8-2B37FEF4DA79}" type="presParOf" srcId="{7A821569-6E08-49D4-86E3-8497ABA32EFC}" destId="{821E34C7-3CEA-47E7-A01F-74AEE17E6FF3}" srcOrd="1" destOrd="0" presId="urn:microsoft.com/office/officeart/2005/8/layout/radial2"/>
    <dgm:cxn modelId="{E42BCC83-622C-4209-B813-4CF8F38689A3}" type="presParOf" srcId="{E89BEB95-5048-49ED-B2DF-ABBD17DC4971}" destId="{7425FAFD-F9DB-42FF-B3E2-4C3932A726EC}" srcOrd="9" destOrd="0" presId="urn:microsoft.com/office/officeart/2005/8/layout/radial2"/>
    <dgm:cxn modelId="{7BD345B8-A0DD-45A7-AD8A-D0F75057E2D0}" type="presParOf" srcId="{E89BEB95-5048-49ED-B2DF-ABBD17DC4971}" destId="{3BA0D2C4-E29C-407F-A09A-62E3ABE9A533}" srcOrd="10" destOrd="0" presId="urn:microsoft.com/office/officeart/2005/8/layout/radial2"/>
    <dgm:cxn modelId="{88AD7881-16CC-4FA0-B945-2C7FB90B0640}" type="presParOf" srcId="{3BA0D2C4-E29C-407F-A09A-62E3ABE9A533}" destId="{39F3CBED-F166-4CB9-B276-9697E708BAA3}" srcOrd="0" destOrd="0" presId="urn:microsoft.com/office/officeart/2005/8/layout/radial2"/>
    <dgm:cxn modelId="{C4E351A1-44E8-4C92-B8C2-E30337A8D840}" type="presParOf" srcId="{3BA0D2C4-E29C-407F-A09A-62E3ABE9A533}" destId="{9BD592DB-C39B-416D-BE47-94FF22043C2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D1773-5CD7-44F4-B31B-61876DA2492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BE2AB9B7-5101-49BD-B601-433E9DBBE2FC}">
      <dsp:nvSpPr>
        <dsp:cNvPr id="0" name=""/>
        <dsp:cNvSpPr/>
      </dsp:nvSpPr>
      <dsp:spPr>
        <a:xfrm>
          <a:off x="236171" y="297435"/>
          <a:ext cx="1507145" cy="1510581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007297C-7C5A-44BD-B052-34372AE7C02D}">
      <dsp:nvSpPr>
        <dsp:cNvPr id="0" name=""/>
        <dsp:cNvSpPr/>
      </dsp:nvSpPr>
      <dsp:spPr>
        <a:xfrm>
          <a:off x="208756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口罩要遮住口鼻、蓋住下巴  </a:t>
          </a:r>
          <a:endParaRPr lang="zh-TW" altLang="en-US" sz="2800" kern="1200" dirty="0"/>
        </a:p>
      </dsp:txBody>
      <dsp:txXfrm>
        <a:off x="2087561" y="1810385"/>
        <a:ext cx="2011188" cy="1810385"/>
      </dsp:txXfrm>
    </dsp:sp>
    <dsp:sp modelId="{4F910FF9-7CE7-45F6-950D-01F56AA9F1C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4">
            <a:tint val="50000"/>
            <a:hueOff val="-1327094"/>
            <a:satOff val="7537"/>
            <a:lumOff val="598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08425BA-74D6-41DF-BB80-5A2EE1C019F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42CB73B2-95E3-4F9A-BF4B-D306146245B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4">
            <a:tint val="50000"/>
            <a:hueOff val="-2654188"/>
            <a:satOff val="15073"/>
            <a:lumOff val="1197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A95AECC-2772-40DF-A4ED-CA54983FFBA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1668E97D-8405-4A01-9E6A-CBBAE30BF37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4">
            <a:tint val="50000"/>
            <a:hueOff val="-3981281"/>
            <a:satOff val="22610"/>
            <a:lumOff val="1795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2ABAE47-23C3-48D1-8FA9-646F53647F9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F6269-D43F-49CB-BB27-BBDA95F97FE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AEDAB-CE32-4E68-ADB7-B28A0DAF7618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B56AEEB2-D404-4813-B278-CF9BEBF8085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C7AB8BF1-1D31-44EE-A071-44618D33547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solidFill>
          <a:schemeClr val="accent4">
            <a:tint val="50000"/>
            <a:hueOff val="-3925392"/>
            <a:satOff val="19763"/>
            <a:lumOff val="127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08CA59-39BA-4024-B922-336AF6538CC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A14E3B06-8C1B-4011-B528-57F61F0F3DA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5FAFD-F9DB-42FF-B3E2-4C3932A726EC}">
      <dsp:nvSpPr>
        <dsp:cNvPr id="0" name=""/>
        <dsp:cNvSpPr/>
      </dsp:nvSpPr>
      <dsp:spPr>
        <a:xfrm rot="3370570">
          <a:off x="2617726" y="3250558"/>
          <a:ext cx="1326272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326272" y="140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2CE80-4086-42B1-895F-859A7300E663}">
      <dsp:nvSpPr>
        <dsp:cNvPr id="0" name=""/>
        <dsp:cNvSpPr/>
      </dsp:nvSpPr>
      <dsp:spPr>
        <a:xfrm rot="1739606">
          <a:off x="2985885" y="2787131"/>
          <a:ext cx="1190164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190164" y="140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964EB9-B594-4DE8-B6C8-6E36F6773527}">
      <dsp:nvSpPr>
        <dsp:cNvPr id="0" name=""/>
        <dsp:cNvSpPr/>
      </dsp:nvSpPr>
      <dsp:spPr>
        <a:xfrm>
          <a:off x="3060464" y="2248897"/>
          <a:ext cx="1194273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194273" y="140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F731F-A6F6-4E59-B7B5-122546EBDE07}">
      <dsp:nvSpPr>
        <dsp:cNvPr id="0" name=""/>
        <dsp:cNvSpPr/>
      </dsp:nvSpPr>
      <dsp:spPr>
        <a:xfrm rot="19860394">
          <a:off x="2985885" y="1710662"/>
          <a:ext cx="1190164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190164" y="140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E3D163-F2FA-4680-8D5E-058157634222}">
      <dsp:nvSpPr>
        <dsp:cNvPr id="0" name=""/>
        <dsp:cNvSpPr/>
      </dsp:nvSpPr>
      <dsp:spPr>
        <a:xfrm rot="18229430">
          <a:off x="2617726" y="1247235"/>
          <a:ext cx="1326272" cy="28168"/>
        </a:xfrm>
        <a:custGeom>
          <a:avLst/>
          <a:gdLst/>
          <a:ahLst/>
          <a:cxnLst/>
          <a:rect l="0" t="0" r="0" b="0"/>
          <a:pathLst>
            <a:path>
              <a:moveTo>
                <a:pt x="0" y="14084"/>
              </a:moveTo>
              <a:lnTo>
                <a:pt x="1326272" y="140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AF44C-247B-492E-AAA3-121C1A293831}">
      <dsp:nvSpPr>
        <dsp:cNvPr id="0" name=""/>
        <dsp:cNvSpPr/>
      </dsp:nvSpPr>
      <dsp:spPr>
        <a:xfrm>
          <a:off x="1965762" y="1619039"/>
          <a:ext cx="1287884" cy="1287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5192C9-811C-4B38-B35F-1B4B14AB14DB}">
      <dsp:nvSpPr>
        <dsp:cNvPr id="0" name=""/>
        <dsp:cNvSpPr/>
      </dsp:nvSpPr>
      <dsp:spPr>
        <a:xfrm>
          <a:off x="3478693" y="3078"/>
          <a:ext cx="772730" cy="772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smtClean="0"/>
            <a:t>衛福部疾管署</a:t>
          </a:r>
          <a:endParaRPr lang="zh-TW" sz="1000" kern="1200"/>
        </a:p>
      </dsp:txBody>
      <dsp:txXfrm>
        <a:off x="3591857" y="116242"/>
        <a:ext cx="546402" cy="546402"/>
      </dsp:txXfrm>
    </dsp:sp>
    <dsp:sp modelId="{0C57DF89-0FB5-4C74-9D41-00BED6DA5299}">
      <dsp:nvSpPr>
        <dsp:cNvPr id="0" name=""/>
        <dsp:cNvSpPr/>
      </dsp:nvSpPr>
      <dsp:spPr>
        <a:xfrm>
          <a:off x="4328696" y="3078"/>
          <a:ext cx="1159095" cy="772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/>
            <a:t>掌握最新疫情</a:t>
          </a:r>
          <a:endParaRPr lang="zh-TW" sz="2400" kern="1200" dirty="0"/>
        </a:p>
      </dsp:txBody>
      <dsp:txXfrm>
        <a:off x="4328696" y="3078"/>
        <a:ext cx="1159095" cy="772730"/>
      </dsp:txXfrm>
    </dsp:sp>
    <dsp:sp modelId="{4342F1C0-ABCF-42E2-8AFA-EDA2DE2BE2DF}">
      <dsp:nvSpPr>
        <dsp:cNvPr id="0" name=""/>
        <dsp:cNvSpPr/>
      </dsp:nvSpPr>
      <dsp:spPr>
        <a:xfrm>
          <a:off x="4053050" y="862664"/>
          <a:ext cx="772730" cy="772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dirty="0" smtClean="0"/>
            <a:t>了解防疫議題</a:t>
          </a:r>
          <a:endParaRPr lang="zh-TW" sz="1000" kern="1200" dirty="0"/>
        </a:p>
      </dsp:txBody>
      <dsp:txXfrm>
        <a:off x="4166214" y="975828"/>
        <a:ext cx="546402" cy="546402"/>
      </dsp:txXfrm>
    </dsp:sp>
    <dsp:sp modelId="{F66D1BC4-E420-4EB1-8380-305E33D16AD4}">
      <dsp:nvSpPr>
        <dsp:cNvPr id="0" name=""/>
        <dsp:cNvSpPr/>
      </dsp:nvSpPr>
      <dsp:spPr>
        <a:xfrm>
          <a:off x="4254738" y="1876616"/>
          <a:ext cx="772730" cy="772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smtClean="0"/>
            <a:t>防疫小測驗</a:t>
          </a:r>
          <a:endParaRPr lang="zh-TW" sz="1000" kern="1200"/>
        </a:p>
      </dsp:txBody>
      <dsp:txXfrm>
        <a:off x="4367902" y="1989780"/>
        <a:ext cx="546402" cy="546402"/>
      </dsp:txXfrm>
    </dsp:sp>
    <dsp:sp modelId="{DD39F3B9-E6D6-42FD-AD68-3F659341B715}">
      <dsp:nvSpPr>
        <dsp:cNvPr id="0" name=""/>
        <dsp:cNvSpPr/>
      </dsp:nvSpPr>
      <dsp:spPr>
        <a:xfrm>
          <a:off x="4053050" y="2890567"/>
          <a:ext cx="772730" cy="772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smtClean="0"/>
            <a:t>你的防疫觀念正確嗎？</a:t>
          </a:r>
          <a:endParaRPr lang="zh-TW" sz="1000" kern="1200"/>
        </a:p>
      </dsp:txBody>
      <dsp:txXfrm>
        <a:off x="4166214" y="3003731"/>
        <a:ext cx="546402" cy="546402"/>
      </dsp:txXfrm>
    </dsp:sp>
    <dsp:sp modelId="{39F3CBED-F166-4CB9-B276-9697E708BAA3}">
      <dsp:nvSpPr>
        <dsp:cNvPr id="0" name=""/>
        <dsp:cNvSpPr/>
      </dsp:nvSpPr>
      <dsp:spPr>
        <a:xfrm>
          <a:off x="3478693" y="3750154"/>
          <a:ext cx="772730" cy="7727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000" kern="1200" smtClean="0"/>
            <a:t>擊敗新冠病毒，健康久久！</a:t>
          </a:r>
          <a:endParaRPr lang="zh-TW" sz="1000" kern="1200"/>
        </a:p>
      </dsp:txBody>
      <dsp:txXfrm>
        <a:off x="3591857" y="3863318"/>
        <a:ext cx="546402" cy="546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53000">
              <a:schemeClr val="accent5">
                <a:lumMod val="20000"/>
                <a:lumOff val="80000"/>
              </a:schemeClr>
            </a:gs>
            <a:gs pos="0">
              <a:schemeClr val="bg1"/>
            </a:gs>
            <a:gs pos="100000">
              <a:schemeClr val="accent5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F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accent5">
                <a:lumMod val="40000"/>
                <a:lumOff val="60000"/>
              </a:schemeClr>
            </a:gs>
            <a:gs pos="0">
              <a:schemeClr val="bg1"/>
            </a:gs>
            <a:gs pos="100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古印體" panose="020B0609010101010101" pitchFamily="49" charset="-120"/>
          <a:ea typeface="文鼎古印體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accent5">
                <a:lumMod val="40000"/>
                <a:lumOff val="60000"/>
              </a:schemeClr>
            </a:gs>
            <a:gs pos="0">
              <a:schemeClr val="bg1"/>
            </a:gs>
            <a:gs pos="100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564904"/>
            <a:ext cx="5184576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9562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37" y="1918163"/>
            <a:ext cx="1584176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1916832"/>
            <a:ext cx="1578527" cy="149138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81" y="1936031"/>
            <a:ext cx="1528182" cy="147218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618" y="1901877"/>
            <a:ext cx="1570125" cy="146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07747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933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文鼎古印體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2022-11-28T02:59:20Z</dcterms:modified>
</cp:coreProperties>
</file>