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CC00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>
        <p:scale>
          <a:sx n="70" d="100"/>
          <a:sy n="70" d="100"/>
        </p:scale>
        <p:origin x="124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411FB1-AE37-42B9-A862-C507A04C4CF0}" type="doc">
      <dgm:prSet loTypeId="urn:microsoft.com/office/officeart/2005/8/layout/hList7" loCatId="list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A366862-7DEA-42EF-B1CF-D8EB83A590C0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4F82732A-D955-4BBB-A545-A67F1BDBAAFD}" type="parTrans" cxnId="{0188B4D8-32D6-4727-BA50-E8AEDD6A1C96}">
      <dgm:prSet/>
      <dgm:spPr/>
      <dgm:t>
        <a:bodyPr/>
        <a:lstStyle/>
        <a:p>
          <a:endParaRPr lang="zh-TW" altLang="en-US"/>
        </a:p>
      </dgm:t>
    </dgm:pt>
    <dgm:pt modelId="{5F2A7AF1-7B85-45B0-ACA7-B6EBB7FC735D}" type="sibTrans" cxnId="{0188B4D8-32D6-4727-BA50-E8AEDD6A1C96}">
      <dgm:prSet/>
      <dgm:spPr/>
      <dgm:t>
        <a:bodyPr/>
        <a:lstStyle/>
        <a:p>
          <a:endParaRPr lang="zh-TW" altLang="en-US"/>
        </a:p>
      </dgm:t>
    </dgm:pt>
    <dgm:pt modelId="{B7A67EF7-B646-4465-90D9-774E6278C870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695D8822-3A33-423F-994E-F642DD6861A1}" type="parTrans" cxnId="{5ECD2B21-C6A7-431C-9199-6F162230B3F5}">
      <dgm:prSet/>
      <dgm:spPr/>
      <dgm:t>
        <a:bodyPr/>
        <a:lstStyle/>
        <a:p>
          <a:endParaRPr lang="zh-TW" altLang="en-US"/>
        </a:p>
      </dgm:t>
    </dgm:pt>
    <dgm:pt modelId="{E66200A9-A7FF-4DBB-9059-B8FC942E7826}" type="sibTrans" cxnId="{5ECD2B21-C6A7-431C-9199-6F162230B3F5}">
      <dgm:prSet/>
      <dgm:spPr/>
      <dgm:t>
        <a:bodyPr/>
        <a:lstStyle/>
        <a:p>
          <a:endParaRPr lang="zh-TW" altLang="en-US"/>
        </a:p>
      </dgm:t>
    </dgm:pt>
    <dgm:pt modelId="{F4D76979-DA0D-4662-B4AD-339DFE753B1A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B785614A-962F-4245-99F3-EC3A68D7F100}" type="parTrans" cxnId="{DFB6B82C-ED16-4EC4-9A53-0335EA160A8A}">
      <dgm:prSet/>
      <dgm:spPr/>
      <dgm:t>
        <a:bodyPr/>
        <a:lstStyle/>
        <a:p>
          <a:endParaRPr lang="zh-TW" altLang="en-US"/>
        </a:p>
      </dgm:t>
    </dgm:pt>
    <dgm:pt modelId="{3B109BF5-C690-43A6-B49C-C28CDCE5F7A1}" type="sibTrans" cxnId="{DFB6B82C-ED16-4EC4-9A53-0335EA160A8A}">
      <dgm:prSet/>
      <dgm:spPr/>
      <dgm:t>
        <a:bodyPr/>
        <a:lstStyle/>
        <a:p>
          <a:endParaRPr lang="zh-TW" altLang="en-US"/>
        </a:p>
      </dgm:t>
    </dgm:pt>
    <dgm:pt modelId="{80BB2D85-41D8-45A6-ACE2-210C82EA0ECE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15E2D89B-42BF-4C4A-B2EB-5B6E6E8E10E8}" type="parTrans" cxnId="{C7B4F0F7-466B-4CBB-A5A3-2506C65F08AF}">
      <dgm:prSet/>
      <dgm:spPr/>
      <dgm:t>
        <a:bodyPr/>
        <a:lstStyle/>
        <a:p>
          <a:endParaRPr lang="zh-TW" altLang="en-US"/>
        </a:p>
      </dgm:t>
    </dgm:pt>
    <dgm:pt modelId="{0B34E312-E781-4020-9C2D-16A136704B81}" type="sibTrans" cxnId="{C7B4F0F7-466B-4CBB-A5A3-2506C65F08AF}">
      <dgm:prSet/>
      <dgm:spPr/>
      <dgm:t>
        <a:bodyPr/>
        <a:lstStyle/>
        <a:p>
          <a:endParaRPr lang="zh-TW" altLang="en-US"/>
        </a:p>
      </dgm:t>
    </dgm:pt>
    <dgm:pt modelId="{BE9C534A-4CC6-4912-BDF1-08014360A968}" type="pres">
      <dgm:prSet presAssocID="{1B411FB1-AE37-42B9-A862-C507A04C4CF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C50DDDF-AA9C-48E8-BE1F-56EDB895D8FB}" type="pres">
      <dgm:prSet presAssocID="{1B411FB1-AE37-42B9-A862-C507A04C4CF0}" presName="fgShape" presStyleLbl="fgShp" presStyleIdx="0" presStyleCnt="1"/>
      <dgm:spPr/>
      <dgm:t>
        <a:bodyPr/>
        <a:lstStyle/>
        <a:p>
          <a:endParaRPr lang="zh-TW" altLang="en-US"/>
        </a:p>
      </dgm:t>
    </dgm:pt>
    <dgm:pt modelId="{3CBE22F8-161D-4970-A8BE-ED9D4E5CB591}" type="pres">
      <dgm:prSet presAssocID="{1B411FB1-AE37-42B9-A862-C507A04C4CF0}" presName="linComp" presStyleCnt="0"/>
      <dgm:spPr/>
      <dgm:t>
        <a:bodyPr/>
        <a:lstStyle/>
        <a:p>
          <a:endParaRPr lang="zh-TW" altLang="en-US"/>
        </a:p>
      </dgm:t>
    </dgm:pt>
    <dgm:pt modelId="{A410016A-C6BF-4637-8B90-F781B6D1E309}" type="pres">
      <dgm:prSet presAssocID="{5A366862-7DEA-42EF-B1CF-D8EB83A590C0}" presName="compNode" presStyleCnt="0"/>
      <dgm:spPr/>
      <dgm:t>
        <a:bodyPr/>
        <a:lstStyle/>
        <a:p>
          <a:endParaRPr lang="zh-TW" altLang="en-US"/>
        </a:p>
      </dgm:t>
    </dgm:pt>
    <dgm:pt modelId="{96648A49-1AC4-4C02-A9FB-05738D940785}" type="pres">
      <dgm:prSet presAssocID="{5A366862-7DEA-42EF-B1CF-D8EB83A590C0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BE4AF7CF-450B-4EC9-8649-F1E10A217150}" type="pres">
      <dgm:prSet presAssocID="{5A366862-7DEA-42EF-B1CF-D8EB83A590C0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5C53F3-75FE-4EA9-ACFB-94DBF41D2D8F}" type="pres">
      <dgm:prSet presAssocID="{5A366862-7DEA-42EF-B1CF-D8EB83A590C0}" presName="invisiNode" presStyleLbl="node1" presStyleIdx="0" presStyleCnt="4"/>
      <dgm:spPr/>
      <dgm:t>
        <a:bodyPr/>
        <a:lstStyle/>
        <a:p>
          <a:endParaRPr lang="zh-TW" altLang="en-US"/>
        </a:p>
      </dgm:t>
    </dgm:pt>
    <dgm:pt modelId="{DD370990-8BDA-4E59-839C-7DCE140D17E1}" type="pres">
      <dgm:prSet presAssocID="{5A366862-7DEA-42EF-B1CF-D8EB83A590C0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4163E75-5276-47DF-AABF-FE5D88BE16AF}" type="pres">
      <dgm:prSet presAssocID="{5F2A7AF1-7B85-45B0-ACA7-B6EBB7FC735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F96A3DF-E971-4C3C-95CB-6B1466E4C899}" type="pres">
      <dgm:prSet presAssocID="{B7A67EF7-B646-4465-90D9-774E6278C870}" presName="compNode" presStyleCnt="0"/>
      <dgm:spPr/>
      <dgm:t>
        <a:bodyPr/>
        <a:lstStyle/>
        <a:p>
          <a:endParaRPr lang="zh-TW" altLang="en-US"/>
        </a:p>
      </dgm:t>
    </dgm:pt>
    <dgm:pt modelId="{712C61E9-92ED-4E5E-B29A-6E10C9588926}" type="pres">
      <dgm:prSet presAssocID="{B7A67EF7-B646-4465-90D9-774E6278C870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5384A7F4-B656-4EDA-A975-5DF2EDEC97BC}" type="pres">
      <dgm:prSet presAssocID="{B7A67EF7-B646-4465-90D9-774E6278C87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9E6E03-443B-47B7-B7A1-2CE4610908D8}" type="pres">
      <dgm:prSet presAssocID="{B7A67EF7-B646-4465-90D9-774E6278C870}" presName="invisiNode" presStyleLbl="node1" presStyleIdx="1" presStyleCnt="4"/>
      <dgm:spPr/>
      <dgm:t>
        <a:bodyPr/>
        <a:lstStyle/>
        <a:p>
          <a:endParaRPr lang="zh-TW" altLang="en-US"/>
        </a:p>
      </dgm:t>
    </dgm:pt>
    <dgm:pt modelId="{1CEE2497-F128-45E7-B5A6-69094ED1A608}" type="pres">
      <dgm:prSet presAssocID="{B7A67EF7-B646-4465-90D9-774E6278C870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9B39918-F0A5-47B0-9844-F56D40D290EB}" type="pres">
      <dgm:prSet presAssocID="{E66200A9-A7FF-4DBB-9059-B8FC942E782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97310C04-CFEB-4AEE-A22F-7352D7B143EF}" type="pres">
      <dgm:prSet presAssocID="{F4D76979-DA0D-4662-B4AD-339DFE753B1A}" presName="compNode" presStyleCnt="0"/>
      <dgm:spPr/>
      <dgm:t>
        <a:bodyPr/>
        <a:lstStyle/>
        <a:p>
          <a:endParaRPr lang="zh-TW" altLang="en-US"/>
        </a:p>
      </dgm:t>
    </dgm:pt>
    <dgm:pt modelId="{6B448B6A-7617-4571-A819-E04A2B964DE6}" type="pres">
      <dgm:prSet presAssocID="{F4D76979-DA0D-4662-B4AD-339DFE753B1A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5C310283-2264-46C7-BC3B-448C9073A9EF}" type="pres">
      <dgm:prSet presAssocID="{F4D76979-DA0D-4662-B4AD-339DFE753B1A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C68AD4-F11B-44C0-B6D0-B8C066310A99}" type="pres">
      <dgm:prSet presAssocID="{F4D76979-DA0D-4662-B4AD-339DFE753B1A}" presName="invisiNode" presStyleLbl="node1" presStyleIdx="2" presStyleCnt="4"/>
      <dgm:spPr/>
      <dgm:t>
        <a:bodyPr/>
        <a:lstStyle/>
        <a:p>
          <a:endParaRPr lang="zh-TW" altLang="en-US"/>
        </a:p>
      </dgm:t>
    </dgm:pt>
    <dgm:pt modelId="{87BC9217-DD74-4718-9222-BD7B252F5AA5}" type="pres">
      <dgm:prSet presAssocID="{F4D76979-DA0D-4662-B4AD-339DFE753B1A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7666CA1-929D-466F-9137-6DE579BE1EBB}" type="pres">
      <dgm:prSet presAssocID="{3B109BF5-C690-43A6-B49C-C28CDCE5F7A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D6B2833-BD40-4D1C-9350-6BEFEFCADCDA}" type="pres">
      <dgm:prSet presAssocID="{80BB2D85-41D8-45A6-ACE2-210C82EA0ECE}" presName="compNode" presStyleCnt="0"/>
      <dgm:spPr/>
      <dgm:t>
        <a:bodyPr/>
        <a:lstStyle/>
        <a:p>
          <a:endParaRPr lang="zh-TW" altLang="en-US"/>
        </a:p>
      </dgm:t>
    </dgm:pt>
    <dgm:pt modelId="{0E1DDDF4-BA1C-4526-B9E3-7DB4436EC841}" type="pres">
      <dgm:prSet presAssocID="{80BB2D85-41D8-45A6-ACE2-210C82EA0ECE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7D8A40E-D0E4-455E-ADD3-9ECFFE51E9D6}" type="pres">
      <dgm:prSet presAssocID="{80BB2D85-41D8-45A6-ACE2-210C82EA0ECE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CF9DD2-C2B2-4794-8AD9-57B9E01D76F5}" type="pres">
      <dgm:prSet presAssocID="{80BB2D85-41D8-45A6-ACE2-210C82EA0ECE}" presName="invisiNode" presStyleLbl="node1" presStyleIdx="3" presStyleCnt="4"/>
      <dgm:spPr/>
      <dgm:t>
        <a:bodyPr/>
        <a:lstStyle/>
        <a:p>
          <a:endParaRPr lang="zh-TW" altLang="en-US"/>
        </a:p>
      </dgm:t>
    </dgm:pt>
    <dgm:pt modelId="{74299323-1990-4F08-A52D-A138401542FB}" type="pres">
      <dgm:prSet presAssocID="{80BB2D85-41D8-45A6-ACE2-210C82EA0ECE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FFF5A73E-8794-4339-8058-0205147565DC}" type="presOf" srcId="{80BB2D85-41D8-45A6-ACE2-210C82EA0ECE}" destId="{0E1DDDF4-BA1C-4526-B9E3-7DB4436EC841}" srcOrd="0" destOrd="0" presId="urn:microsoft.com/office/officeart/2005/8/layout/hList7"/>
    <dgm:cxn modelId="{0188B4D8-32D6-4727-BA50-E8AEDD6A1C96}" srcId="{1B411FB1-AE37-42B9-A862-C507A04C4CF0}" destId="{5A366862-7DEA-42EF-B1CF-D8EB83A590C0}" srcOrd="0" destOrd="0" parTransId="{4F82732A-D955-4BBB-A545-A67F1BDBAAFD}" sibTransId="{5F2A7AF1-7B85-45B0-ACA7-B6EBB7FC735D}"/>
    <dgm:cxn modelId="{0E946E84-D74E-46C2-8537-08D90B8DE4DE}" type="presOf" srcId="{3B109BF5-C690-43A6-B49C-C28CDCE5F7A1}" destId="{07666CA1-929D-466F-9137-6DE579BE1EBB}" srcOrd="0" destOrd="0" presId="urn:microsoft.com/office/officeart/2005/8/layout/hList7"/>
    <dgm:cxn modelId="{65EF4783-052D-4A62-9487-D437A5C3A5C9}" type="presOf" srcId="{80BB2D85-41D8-45A6-ACE2-210C82EA0ECE}" destId="{C7D8A40E-D0E4-455E-ADD3-9ECFFE51E9D6}" srcOrd="1" destOrd="0" presId="urn:microsoft.com/office/officeart/2005/8/layout/hList7"/>
    <dgm:cxn modelId="{E6614508-6980-4E67-B6C0-FE3510CD4062}" type="presOf" srcId="{5A366862-7DEA-42EF-B1CF-D8EB83A590C0}" destId="{96648A49-1AC4-4C02-A9FB-05738D940785}" srcOrd="0" destOrd="0" presId="urn:microsoft.com/office/officeart/2005/8/layout/hList7"/>
    <dgm:cxn modelId="{35C2A117-5998-4A37-85D0-7C5F342A4E92}" type="presOf" srcId="{B7A67EF7-B646-4465-90D9-774E6278C870}" destId="{5384A7F4-B656-4EDA-A975-5DF2EDEC97BC}" srcOrd="1" destOrd="0" presId="urn:microsoft.com/office/officeart/2005/8/layout/hList7"/>
    <dgm:cxn modelId="{C7B4F0F7-466B-4CBB-A5A3-2506C65F08AF}" srcId="{1B411FB1-AE37-42B9-A862-C507A04C4CF0}" destId="{80BB2D85-41D8-45A6-ACE2-210C82EA0ECE}" srcOrd="3" destOrd="0" parTransId="{15E2D89B-42BF-4C4A-B2EB-5B6E6E8E10E8}" sibTransId="{0B34E312-E781-4020-9C2D-16A136704B81}"/>
    <dgm:cxn modelId="{5ECD2B21-C6A7-431C-9199-6F162230B3F5}" srcId="{1B411FB1-AE37-42B9-A862-C507A04C4CF0}" destId="{B7A67EF7-B646-4465-90D9-774E6278C870}" srcOrd="1" destOrd="0" parTransId="{695D8822-3A33-423F-994E-F642DD6861A1}" sibTransId="{E66200A9-A7FF-4DBB-9059-B8FC942E7826}"/>
    <dgm:cxn modelId="{A1F3A715-2CA3-4889-A790-FBC2C8F37842}" type="presOf" srcId="{F4D76979-DA0D-4662-B4AD-339DFE753B1A}" destId="{5C310283-2264-46C7-BC3B-448C9073A9EF}" srcOrd="1" destOrd="0" presId="urn:microsoft.com/office/officeart/2005/8/layout/hList7"/>
    <dgm:cxn modelId="{ACCE818D-42BE-4D91-95E7-64DED6C5571D}" type="presOf" srcId="{5A366862-7DEA-42EF-B1CF-D8EB83A590C0}" destId="{BE4AF7CF-450B-4EC9-8649-F1E10A217150}" srcOrd="1" destOrd="0" presId="urn:microsoft.com/office/officeart/2005/8/layout/hList7"/>
    <dgm:cxn modelId="{CB954DFF-40CC-49F7-88EA-93AB0BD89C82}" type="presOf" srcId="{F4D76979-DA0D-4662-B4AD-339DFE753B1A}" destId="{6B448B6A-7617-4571-A819-E04A2B964DE6}" srcOrd="0" destOrd="0" presId="urn:microsoft.com/office/officeart/2005/8/layout/hList7"/>
    <dgm:cxn modelId="{3A5057AA-CED6-4271-AB74-2699EE242207}" type="presOf" srcId="{E66200A9-A7FF-4DBB-9059-B8FC942E7826}" destId="{89B39918-F0A5-47B0-9844-F56D40D290EB}" srcOrd="0" destOrd="0" presId="urn:microsoft.com/office/officeart/2005/8/layout/hList7"/>
    <dgm:cxn modelId="{48235F5E-D73B-4E7A-A9AC-FCDF8494B930}" type="presOf" srcId="{5F2A7AF1-7B85-45B0-ACA7-B6EBB7FC735D}" destId="{14163E75-5276-47DF-AABF-FE5D88BE16AF}" srcOrd="0" destOrd="0" presId="urn:microsoft.com/office/officeart/2005/8/layout/hList7"/>
    <dgm:cxn modelId="{52BCD1DD-586F-4385-ADB6-B35C696CBCCB}" type="presOf" srcId="{B7A67EF7-B646-4465-90D9-774E6278C870}" destId="{712C61E9-92ED-4E5E-B29A-6E10C9588926}" srcOrd="0" destOrd="0" presId="urn:microsoft.com/office/officeart/2005/8/layout/hList7"/>
    <dgm:cxn modelId="{DFB6B82C-ED16-4EC4-9A53-0335EA160A8A}" srcId="{1B411FB1-AE37-42B9-A862-C507A04C4CF0}" destId="{F4D76979-DA0D-4662-B4AD-339DFE753B1A}" srcOrd="2" destOrd="0" parTransId="{B785614A-962F-4245-99F3-EC3A68D7F100}" sibTransId="{3B109BF5-C690-43A6-B49C-C28CDCE5F7A1}"/>
    <dgm:cxn modelId="{93A4B10B-3B66-44CF-97B9-685B56C1263A}" type="presOf" srcId="{1B411FB1-AE37-42B9-A862-C507A04C4CF0}" destId="{BE9C534A-4CC6-4912-BDF1-08014360A968}" srcOrd="0" destOrd="0" presId="urn:microsoft.com/office/officeart/2005/8/layout/hList7"/>
    <dgm:cxn modelId="{C772071E-284C-4380-8E31-2E2A63339B5D}" type="presParOf" srcId="{BE9C534A-4CC6-4912-BDF1-08014360A968}" destId="{FC50DDDF-AA9C-48E8-BE1F-56EDB895D8FB}" srcOrd="0" destOrd="0" presId="urn:microsoft.com/office/officeart/2005/8/layout/hList7"/>
    <dgm:cxn modelId="{2CDD14B7-6D40-46A8-8DB4-7C82C5ED44BE}" type="presParOf" srcId="{BE9C534A-4CC6-4912-BDF1-08014360A968}" destId="{3CBE22F8-161D-4970-A8BE-ED9D4E5CB591}" srcOrd="1" destOrd="0" presId="urn:microsoft.com/office/officeart/2005/8/layout/hList7"/>
    <dgm:cxn modelId="{609E6BE6-908B-450C-90DE-1FE1729C6FB3}" type="presParOf" srcId="{3CBE22F8-161D-4970-A8BE-ED9D4E5CB591}" destId="{A410016A-C6BF-4637-8B90-F781B6D1E309}" srcOrd="0" destOrd="0" presId="urn:microsoft.com/office/officeart/2005/8/layout/hList7"/>
    <dgm:cxn modelId="{BE8802C8-8E23-4F40-B706-D6BF38657046}" type="presParOf" srcId="{A410016A-C6BF-4637-8B90-F781B6D1E309}" destId="{96648A49-1AC4-4C02-A9FB-05738D940785}" srcOrd="0" destOrd="0" presId="urn:microsoft.com/office/officeart/2005/8/layout/hList7"/>
    <dgm:cxn modelId="{E40A2A3B-FA36-4F62-A40E-2B749CBA3DA1}" type="presParOf" srcId="{A410016A-C6BF-4637-8B90-F781B6D1E309}" destId="{BE4AF7CF-450B-4EC9-8649-F1E10A217150}" srcOrd="1" destOrd="0" presId="urn:microsoft.com/office/officeart/2005/8/layout/hList7"/>
    <dgm:cxn modelId="{8EE278AD-ADB4-4DC7-957C-38666F6DA93B}" type="presParOf" srcId="{A410016A-C6BF-4637-8B90-F781B6D1E309}" destId="{F25C53F3-75FE-4EA9-ACFB-94DBF41D2D8F}" srcOrd="2" destOrd="0" presId="urn:microsoft.com/office/officeart/2005/8/layout/hList7"/>
    <dgm:cxn modelId="{CD42846D-D700-4B1D-A73C-A520AB96A4E2}" type="presParOf" srcId="{A410016A-C6BF-4637-8B90-F781B6D1E309}" destId="{DD370990-8BDA-4E59-839C-7DCE140D17E1}" srcOrd="3" destOrd="0" presId="urn:microsoft.com/office/officeart/2005/8/layout/hList7"/>
    <dgm:cxn modelId="{BDE17D54-EA7A-4B50-B83F-65B49F6406F1}" type="presParOf" srcId="{3CBE22F8-161D-4970-A8BE-ED9D4E5CB591}" destId="{14163E75-5276-47DF-AABF-FE5D88BE16AF}" srcOrd="1" destOrd="0" presId="urn:microsoft.com/office/officeart/2005/8/layout/hList7"/>
    <dgm:cxn modelId="{C340FE9D-6A4A-4F68-A079-4FC372A34F7F}" type="presParOf" srcId="{3CBE22F8-161D-4970-A8BE-ED9D4E5CB591}" destId="{CF96A3DF-E971-4C3C-95CB-6B1466E4C899}" srcOrd="2" destOrd="0" presId="urn:microsoft.com/office/officeart/2005/8/layout/hList7"/>
    <dgm:cxn modelId="{64402755-E3C9-4B1A-AFED-EFB74D6B1BD1}" type="presParOf" srcId="{CF96A3DF-E971-4C3C-95CB-6B1466E4C899}" destId="{712C61E9-92ED-4E5E-B29A-6E10C9588926}" srcOrd="0" destOrd="0" presId="urn:microsoft.com/office/officeart/2005/8/layout/hList7"/>
    <dgm:cxn modelId="{AFFF76F0-701A-43B0-835B-D6BC4759D156}" type="presParOf" srcId="{CF96A3DF-E971-4C3C-95CB-6B1466E4C899}" destId="{5384A7F4-B656-4EDA-A975-5DF2EDEC97BC}" srcOrd="1" destOrd="0" presId="urn:microsoft.com/office/officeart/2005/8/layout/hList7"/>
    <dgm:cxn modelId="{9D04CCA8-0622-49DB-BF14-BEC911CCDD2B}" type="presParOf" srcId="{CF96A3DF-E971-4C3C-95CB-6B1466E4C899}" destId="{1E9E6E03-443B-47B7-B7A1-2CE4610908D8}" srcOrd="2" destOrd="0" presId="urn:microsoft.com/office/officeart/2005/8/layout/hList7"/>
    <dgm:cxn modelId="{EE5FFD3E-2071-4D16-810A-30902D92F205}" type="presParOf" srcId="{CF96A3DF-E971-4C3C-95CB-6B1466E4C899}" destId="{1CEE2497-F128-45E7-B5A6-69094ED1A608}" srcOrd="3" destOrd="0" presId="urn:microsoft.com/office/officeart/2005/8/layout/hList7"/>
    <dgm:cxn modelId="{70426A1F-1608-46CD-BE3F-208E05EF54C5}" type="presParOf" srcId="{3CBE22F8-161D-4970-A8BE-ED9D4E5CB591}" destId="{89B39918-F0A5-47B0-9844-F56D40D290EB}" srcOrd="3" destOrd="0" presId="urn:microsoft.com/office/officeart/2005/8/layout/hList7"/>
    <dgm:cxn modelId="{2B421152-3351-4896-AF22-89B12320F9A9}" type="presParOf" srcId="{3CBE22F8-161D-4970-A8BE-ED9D4E5CB591}" destId="{97310C04-CFEB-4AEE-A22F-7352D7B143EF}" srcOrd="4" destOrd="0" presId="urn:microsoft.com/office/officeart/2005/8/layout/hList7"/>
    <dgm:cxn modelId="{54C66E89-7708-42EF-849F-3F3E766B004B}" type="presParOf" srcId="{97310C04-CFEB-4AEE-A22F-7352D7B143EF}" destId="{6B448B6A-7617-4571-A819-E04A2B964DE6}" srcOrd="0" destOrd="0" presId="urn:microsoft.com/office/officeart/2005/8/layout/hList7"/>
    <dgm:cxn modelId="{33CD8360-8FF8-4EA1-9084-04CF8BD3F91C}" type="presParOf" srcId="{97310C04-CFEB-4AEE-A22F-7352D7B143EF}" destId="{5C310283-2264-46C7-BC3B-448C9073A9EF}" srcOrd="1" destOrd="0" presId="urn:microsoft.com/office/officeart/2005/8/layout/hList7"/>
    <dgm:cxn modelId="{C0F01015-FABA-4693-AA14-A42D5894637B}" type="presParOf" srcId="{97310C04-CFEB-4AEE-A22F-7352D7B143EF}" destId="{C9C68AD4-F11B-44C0-B6D0-B8C066310A99}" srcOrd="2" destOrd="0" presId="urn:microsoft.com/office/officeart/2005/8/layout/hList7"/>
    <dgm:cxn modelId="{487C7B65-7DBC-4779-B723-68A6A747C432}" type="presParOf" srcId="{97310C04-CFEB-4AEE-A22F-7352D7B143EF}" destId="{87BC9217-DD74-4718-9222-BD7B252F5AA5}" srcOrd="3" destOrd="0" presId="urn:microsoft.com/office/officeart/2005/8/layout/hList7"/>
    <dgm:cxn modelId="{F1A9B365-24C2-4886-8896-66DCF36CED4F}" type="presParOf" srcId="{3CBE22F8-161D-4970-A8BE-ED9D4E5CB591}" destId="{07666CA1-929D-466F-9137-6DE579BE1EBB}" srcOrd="5" destOrd="0" presId="urn:microsoft.com/office/officeart/2005/8/layout/hList7"/>
    <dgm:cxn modelId="{AB99C4DA-9977-42B4-9BF4-42F196DD1534}" type="presParOf" srcId="{3CBE22F8-161D-4970-A8BE-ED9D4E5CB591}" destId="{DD6B2833-BD40-4D1C-9350-6BEFEFCADCDA}" srcOrd="6" destOrd="0" presId="urn:microsoft.com/office/officeart/2005/8/layout/hList7"/>
    <dgm:cxn modelId="{317B25BD-C5CE-4A4E-99D4-8CBBBC1C82AC}" type="presParOf" srcId="{DD6B2833-BD40-4D1C-9350-6BEFEFCADCDA}" destId="{0E1DDDF4-BA1C-4526-B9E3-7DB4436EC841}" srcOrd="0" destOrd="0" presId="urn:microsoft.com/office/officeart/2005/8/layout/hList7"/>
    <dgm:cxn modelId="{EAE5C2F1-FBAB-4976-B5D4-BEC3AAB90F40}" type="presParOf" srcId="{DD6B2833-BD40-4D1C-9350-6BEFEFCADCDA}" destId="{C7D8A40E-D0E4-455E-ADD3-9ECFFE51E9D6}" srcOrd="1" destOrd="0" presId="urn:microsoft.com/office/officeart/2005/8/layout/hList7"/>
    <dgm:cxn modelId="{1CBDFA4A-AFE0-42B3-B6E7-A1579F8159B5}" type="presParOf" srcId="{DD6B2833-BD40-4D1C-9350-6BEFEFCADCDA}" destId="{17CF9DD2-C2B2-4794-8AD9-57B9E01D76F5}" srcOrd="2" destOrd="0" presId="urn:microsoft.com/office/officeart/2005/8/layout/hList7"/>
    <dgm:cxn modelId="{8C9FA1A5-2D74-44C0-AC2E-9A13A670CC36}" type="presParOf" srcId="{DD6B2833-BD40-4D1C-9350-6BEFEFCADCDA}" destId="{74299323-1990-4F08-A52D-A138401542F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C0EC23-CFA4-4356-ACA1-1B0105996E5A}" type="doc">
      <dgm:prSet loTypeId="urn:microsoft.com/office/officeart/2008/layout/TitledPictureBlocks" loCatId="picture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489B899-43DE-4C5F-A7C3-4727B9892F6F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0DE75BA6-FC6F-4B28-9DD3-257A8E5AF1EC}" type="parTrans" cxnId="{F7721088-8930-4187-A68B-CC7FB6589026}">
      <dgm:prSet/>
      <dgm:spPr/>
      <dgm:t>
        <a:bodyPr/>
        <a:lstStyle/>
        <a:p>
          <a:endParaRPr lang="zh-TW" altLang="en-US"/>
        </a:p>
      </dgm:t>
    </dgm:pt>
    <dgm:pt modelId="{34AD6988-F4D6-403F-A64C-2F63189C3204}" type="sibTrans" cxnId="{F7721088-8930-4187-A68B-CC7FB6589026}">
      <dgm:prSet/>
      <dgm:spPr/>
      <dgm:t>
        <a:bodyPr/>
        <a:lstStyle/>
        <a:p>
          <a:endParaRPr lang="zh-TW" altLang="en-US"/>
        </a:p>
      </dgm:t>
    </dgm:pt>
    <dgm:pt modelId="{D046B412-ADE9-4277-8FD2-3A920199E9E6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79145BCC-D8FF-49FB-B8E6-F073F7E53A79}" type="parTrans" cxnId="{430AE17B-F974-4F25-A616-161569924F87}">
      <dgm:prSet/>
      <dgm:spPr/>
      <dgm:t>
        <a:bodyPr/>
        <a:lstStyle/>
        <a:p>
          <a:endParaRPr lang="zh-TW" altLang="en-US"/>
        </a:p>
      </dgm:t>
    </dgm:pt>
    <dgm:pt modelId="{78B9175C-B81C-49E8-99A6-E6C685721F11}" type="sibTrans" cxnId="{430AE17B-F974-4F25-A616-161569924F87}">
      <dgm:prSet/>
      <dgm:spPr/>
      <dgm:t>
        <a:bodyPr/>
        <a:lstStyle/>
        <a:p>
          <a:endParaRPr lang="zh-TW" altLang="en-US"/>
        </a:p>
      </dgm:t>
    </dgm:pt>
    <dgm:pt modelId="{1C12286E-2302-497F-B7CD-F24DE6ACEF53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76B0133A-41A5-4D32-8CF2-7D0CD42306A6}" type="parTrans" cxnId="{D9330FA7-51FD-4CBF-B655-9E6AEEF2DECD}">
      <dgm:prSet/>
      <dgm:spPr/>
      <dgm:t>
        <a:bodyPr/>
        <a:lstStyle/>
        <a:p>
          <a:endParaRPr lang="zh-TW" altLang="en-US"/>
        </a:p>
      </dgm:t>
    </dgm:pt>
    <dgm:pt modelId="{FE39728C-A219-4FCE-9062-47EF24688464}" type="sibTrans" cxnId="{D9330FA7-51FD-4CBF-B655-9E6AEEF2DECD}">
      <dgm:prSet/>
      <dgm:spPr/>
      <dgm:t>
        <a:bodyPr/>
        <a:lstStyle/>
        <a:p>
          <a:endParaRPr lang="zh-TW" altLang="en-US"/>
        </a:p>
      </dgm:t>
    </dgm:pt>
    <dgm:pt modelId="{549DA584-3EFD-4404-86C2-C4F4A7AB5AE9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3EEBE628-B4D4-4FDD-9BD1-AB58042D22E2}" type="parTrans" cxnId="{CAD45C84-83E6-46AA-A047-61104A65A571}">
      <dgm:prSet/>
      <dgm:spPr/>
      <dgm:t>
        <a:bodyPr/>
        <a:lstStyle/>
        <a:p>
          <a:endParaRPr lang="zh-TW" altLang="en-US"/>
        </a:p>
      </dgm:t>
    </dgm:pt>
    <dgm:pt modelId="{F5B810C6-A902-4803-A4E2-2483D7A6C81E}" type="sibTrans" cxnId="{CAD45C84-83E6-46AA-A047-61104A65A571}">
      <dgm:prSet/>
      <dgm:spPr/>
      <dgm:t>
        <a:bodyPr/>
        <a:lstStyle/>
        <a:p>
          <a:endParaRPr lang="zh-TW" altLang="en-US"/>
        </a:p>
      </dgm:t>
    </dgm:pt>
    <dgm:pt modelId="{84550B5A-0F83-4DF6-9591-A3BD3248F969}" type="pres">
      <dgm:prSet presAssocID="{8BC0EC23-CFA4-4356-ACA1-1B0105996E5A}" presName="rootNode" presStyleCnt="0">
        <dgm:presLayoutVars>
          <dgm:chMax/>
          <dgm:chPref/>
          <dgm:dir/>
          <dgm:animLvl val="lvl"/>
        </dgm:presLayoutVars>
      </dgm:prSet>
      <dgm:spPr/>
    </dgm:pt>
    <dgm:pt modelId="{22F64469-F0EC-4DEA-8D0E-7931A29DC1B7}" type="pres">
      <dgm:prSet presAssocID="{6489B899-43DE-4C5F-A7C3-4727B9892F6F}" presName="composite" presStyleCnt="0"/>
      <dgm:spPr/>
    </dgm:pt>
    <dgm:pt modelId="{AF68D833-BC6B-4527-B684-5F5A099A51A0}" type="pres">
      <dgm:prSet presAssocID="{6489B899-43DE-4C5F-A7C3-4727B9892F6F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0DE8A037-A4BA-4840-8506-4100BD1EE54C}" type="pres">
      <dgm:prSet presAssocID="{6489B899-43DE-4C5F-A7C3-4727B9892F6F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E7A4949-01A6-43C5-B3BF-6E4106C56F57}" type="pres">
      <dgm:prSet presAssocID="{6489B899-43DE-4C5F-A7C3-4727B9892F6F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0B3F9A38-0F1A-4488-A65E-3254F9DBF4F9}" type="pres">
      <dgm:prSet presAssocID="{34AD6988-F4D6-403F-A64C-2F63189C3204}" presName="sibTrans" presStyleCnt="0"/>
      <dgm:spPr/>
    </dgm:pt>
    <dgm:pt modelId="{09C0BF0C-2B49-4BBD-BD90-638A95D174E9}" type="pres">
      <dgm:prSet presAssocID="{1C12286E-2302-497F-B7CD-F24DE6ACEF53}" presName="composite" presStyleCnt="0"/>
      <dgm:spPr/>
    </dgm:pt>
    <dgm:pt modelId="{66CE9EFD-5719-492E-908E-7890D27CB55A}" type="pres">
      <dgm:prSet presAssocID="{1C12286E-2302-497F-B7CD-F24DE6ACEF53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C03C9ED3-6B88-49F5-9CE6-0C56DD40A838}" type="pres">
      <dgm:prSet presAssocID="{1C12286E-2302-497F-B7CD-F24DE6ACEF53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E22DF1C-E57B-4AB6-BEC1-3E0E82237217}" type="pres">
      <dgm:prSet presAssocID="{1C12286E-2302-497F-B7CD-F24DE6ACEF53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430AE17B-F974-4F25-A616-161569924F87}" srcId="{6489B899-43DE-4C5F-A7C3-4727B9892F6F}" destId="{D046B412-ADE9-4277-8FD2-3A920199E9E6}" srcOrd="0" destOrd="0" parTransId="{79145BCC-D8FF-49FB-B8E6-F073F7E53A79}" sibTransId="{78B9175C-B81C-49E8-99A6-E6C685721F11}"/>
    <dgm:cxn modelId="{E3F4E890-C79B-4553-8B6A-2919B9D93D5E}" type="presOf" srcId="{1C12286E-2302-497F-B7CD-F24DE6ACEF53}" destId="{66CE9EFD-5719-492E-908E-7890D27CB55A}" srcOrd="0" destOrd="0" presId="urn:microsoft.com/office/officeart/2008/layout/TitledPictureBlocks"/>
    <dgm:cxn modelId="{66D839B3-CCDD-4373-81BD-E64683A37DE6}" type="presOf" srcId="{549DA584-3EFD-4404-86C2-C4F4A7AB5AE9}" destId="{9E22DF1C-E57B-4AB6-BEC1-3E0E82237217}" srcOrd="0" destOrd="0" presId="urn:microsoft.com/office/officeart/2008/layout/TitledPictureBlocks"/>
    <dgm:cxn modelId="{C7EC990E-1952-4D10-924B-C64BF79615AC}" type="presOf" srcId="{8BC0EC23-CFA4-4356-ACA1-1B0105996E5A}" destId="{84550B5A-0F83-4DF6-9591-A3BD3248F969}" srcOrd="0" destOrd="0" presId="urn:microsoft.com/office/officeart/2008/layout/TitledPictureBlocks"/>
    <dgm:cxn modelId="{8E643E3C-3746-47EF-B022-84E0927E6D58}" type="presOf" srcId="{6489B899-43DE-4C5F-A7C3-4727B9892F6F}" destId="{AF68D833-BC6B-4527-B684-5F5A099A51A0}" srcOrd="0" destOrd="0" presId="urn:microsoft.com/office/officeart/2008/layout/TitledPictureBlocks"/>
    <dgm:cxn modelId="{F7721088-8930-4187-A68B-CC7FB6589026}" srcId="{8BC0EC23-CFA4-4356-ACA1-1B0105996E5A}" destId="{6489B899-43DE-4C5F-A7C3-4727B9892F6F}" srcOrd="0" destOrd="0" parTransId="{0DE75BA6-FC6F-4B28-9DD3-257A8E5AF1EC}" sibTransId="{34AD6988-F4D6-403F-A64C-2F63189C3204}"/>
    <dgm:cxn modelId="{CAD45C84-83E6-46AA-A047-61104A65A571}" srcId="{1C12286E-2302-497F-B7CD-F24DE6ACEF53}" destId="{549DA584-3EFD-4404-86C2-C4F4A7AB5AE9}" srcOrd="0" destOrd="0" parTransId="{3EEBE628-B4D4-4FDD-9BD1-AB58042D22E2}" sibTransId="{F5B810C6-A902-4803-A4E2-2483D7A6C81E}"/>
    <dgm:cxn modelId="{D9330FA7-51FD-4CBF-B655-9E6AEEF2DECD}" srcId="{8BC0EC23-CFA4-4356-ACA1-1B0105996E5A}" destId="{1C12286E-2302-497F-B7CD-F24DE6ACEF53}" srcOrd="1" destOrd="0" parTransId="{76B0133A-41A5-4D32-8CF2-7D0CD42306A6}" sibTransId="{FE39728C-A219-4FCE-9062-47EF24688464}"/>
    <dgm:cxn modelId="{24CD418A-F6AC-4979-B25B-89D5D441C75D}" type="presOf" srcId="{D046B412-ADE9-4277-8FD2-3A920199E9E6}" destId="{6E7A4949-01A6-43C5-B3BF-6E4106C56F57}" srcOrd="0" destOrd="0" presId="urn:microsoft.com/office/officeart/2008/layout/TitledPictureBlocks"/>
    <dgm:cxn modelId="{7A7D7718-271C-4576-A22E-21B30F5000CC}" type="presParOf" srcId="{84550B5A-0F83-4DF6-9591-A3BD3248F969}" destId="{22F64469-F0EC-4DEA-8D0E-7931A29DC1B7}" srcOrd="0" destOrd="0" presId="urn:microsoft.com/office/officeart/2008/layout/TitledPictureBlocks"/>
    <dgm:cxn modelId="{9DD20900-82AA-47C3-834C-0AF6DBFD6EDB}" type="presParOf" srcId="{22F64469-F0EC-4DEA-8D0E-7931A29DC1B7}" destId="{AF68D833-BC6B-4527-B684-5F5A099A51A0}" srcOrd="0" destOrd="0" presId="urn:microsoft.com/office/officeart/2008/layout/TitledPictureBlocks"/>
    <dgm:cxn modelId="{F487CE2C-5FF5-4D23-850F-C62CB32B3457}" type="presParOf" srcId="{22F64469-F0EC-4DEA-8D0E-7931A29DC1B7}" destId="{0DE8A037-A4BA-4840-8506-4100BD1EE54C}" srcOrd="1" destOrd="0" presId="urn:microsoft.com/office/officeart/2008/layout/TitledPictureBlocks"/>
    <dgm:cxn modelId="{4DEEE2FD-BBC4-4137-AA35-10B138589FAB}" type="presParOf" srcId="{22F64469-F0EC-4DEA-8D0E-7931A29DC1B7}" destId="{6E7A4949-01A6-43C5-B3BF-6E4106C56F57}" srcOrd="2" destOrd="0" presId="urn:microsoft.com/office/officeart/2008/layout/TitledPictureBlocks"/>
    <dgm:cxn modelId="{253A6F9C-CBD2-419D-9F18-F855790F8069}" type="presParOf" srcId="{84550B5A-0F83-4DF6-9591-A3BD3248F969}" destId="{0B3F9A38-0F1A-4488-A65E-3254F9DBF4F9}" srcOrd="1" destOrd="0" presId="urn:microsoft.com/office/officeart/2008/layout/TitledPictureBlocks"/>
    <dgm:cxn modelId="{7ACC2707-544A-48E9-803B-F4696C9233EC}" type="presParOf" srcId="{84550B5A-0F83-4DF6-9591-A3BD3248F969}" destId="{09C0BF0C-2B49-4BBD-BD90-638A95D174E9}" srcOrd="2" destOrd="0" presId="urn:microsoft.com/office/officeart/2008/layout/TitledPictureBlocks"/>
    <dgm:cxn modelId="{1BAD066E-D987-4E89-913D-CEACDB947870}" type="presParOf" srcId="{09C0BF0C-2B49-4BBD-BD90-638A95D174E9}" destId="{66CE9EFD-5719-492E-908E-7890D27CB55A}" srcOrd="0" destOrd="0" presId="urn:microsoft.com/office/officeart/2008/layout/TitledPictureBlocks"/>
    <dgm:cxn modelId="{B54D6202-3136-473F-A1D9-82A957B166D0}" type="presParOf" srcId="{09C0BF0C-2B49-4BBD-BD90-638A95D174E9}" destId="{C03C9ED3-6B88-49F5-9CE6-0C56DD40A838}" srcOrd="1" destOrd="0" presId="urn:microsoft.com/office/officeart/2008/layout/TitledPictureBlocks"/>
    <dgm:cxn modelId="{B1A30CB1-D395-4321-9DF9-679237B04695}" type="presParOf" srcId="{09C0BF0C-2B49-4BBD-BD90-638A95D174E9}" destId="{9E22DF1C-E57B-4AB6-BEC1-3E0E8223721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4AD5026-CE17-4A6E-A507-1624A9B58C2F}" type="doc">
      <dgm:prSet loTypeId="urn:microsoft.com/office/officeart/2005/8/layout/radial2" loCatId="relationship" qsTypeId="urn:microsoft.com/office/officeart/2005/8/quickstyle/simple5" qsCatId="simple" csTypeId="urn:microsoft.com/office/officeart/2005/8/colors/accent1_4" csCatId="accent1" phldr="1"/>
      <dgm:spPr/>
      <dgm:t>
        <a:bodyPr/>
        <a:lstStyle/>
        <a:p>
          <a:endParaRPr lang="zh-TW" altLang="en-US"/>
        </a:p>
      </dgm:t>
    </dgm:pt>
    <dgm:pt modelId="{52EC5895-AB44-4E02-8B0D-3A243A879CCC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05D55AD0-6909-4AE5-BD71-C020D6A1EDB8}" type="parTrans" cxnId="{3051DD65-D839-4854-912B-AA4D2E29F2C7}">
      <dgm:prSet/>
      <dgm:spPr/>
      <dgm:t>
        <a:bodyPr/>
        <a:lstStyle/>
        <a:p>
          <a:endParaRPr lang="zh-TW" altLang="en-US"/>
        </a:p>
      </dgm:t>
    </dgm:pt>
    <dgm:pt modelId="{CDC272E5-A024-4BE1-B7F0-ED9D8E3EFC9E}" type="sibTrans" cxnId="{3051DD65-D839-4854-912B-AA4D2E29F2C7}">
      <dgm:prSet/>
      <dgm:spPr/>
      <dgm:t>
        <a:bodyPr/>
        <a:lstStyle/>
        <a:p>
          <a:endParaRPr lang="zh-TW" altLang="en-US"/>
        </a:p>
      </dgm:t>
    </dgm:pt>
    <dgm:pt modelId="{2C6E3124-D872-4D98-9A2F-8067B44F9EEC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799E3263-AE7E-44DA-9ADC-9FFEBF8C83F9}" type="parTrans" cxnId="{BF319CAB-1483-4EEE-B105-5106A1EBBBD8}">
      <dgm:prSet/>
      <dgm:spPr/>
      <dgm:t>
        <a:bodyPr/>
        <a:lstStyle/>
        <a:p>
          <a:endParaRPr lang="zh-TW" altLang="en-US"/>
        </a:p>
      </dgm:t>
    </dgm:pt>
    <dgm:pt modelId="{06AB6EBE-5B91-4280-A4EF-0D2A54DF0BCD}" type="sibTrans" cxnId="{BF319CAB-1483-4EEE-B105-5106A1EBBBD8}">
      <dgm:prSet/>
      <dgm:spPr/>
      <dgm:t>
        <a:bodyPr/>
        <a:lstStyle/>
        <a:p>
          <a:endParaRPr lang="zh-TW" altLang="en-US"/>
        </a:p>
      </dgm:t>
    </dgm:pt>
    <dgm:pt modelId="{38EE9F76-91DB-47DA-BC5F-B2D8F36D5A82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A6A3937F-121F-4DFC-9033-AB2DE7465FE8}" type="parTrans" cxnId="{BB54BF2B-094B-4BF9-B109-02448685C579}">
      <dgm:prSet/>
      <dgm:spPr/>
      <dgm:t>
        <a:bodyPr/>
        <a:lstStyle/>
        <a:p>
          <a:endParaRPr lang="zh-TW" altLang="en-US"/>
        </a:p>
      </dgm:t>
    </dgm:pt>
    <dgm:pt modelId="{CCCE699C-82CA-4453-8C0F-A39CD0E6E151}" type="sibTrans" cxnId="{BB54BF2B-094B-4BF9-B109-02448685C579}">
      <dgm:prSet/>
      <dgm:spPr/>
      <dgm:t>
        <a:bodyPr/>
        <a:lstStyle/>
        <a:p>
          <a:endParaRPr lang="zh-TW" altLang="en-US"/>
        </a:p>
      </dgm:t>
    </dgm:pt>
    <dgm:pt modelId="{6C15601D-AC92-4FB6-AABB-F4E779FA2F09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CB4C76B0-236E-4671-A2F1-C077352D33AC}" type="parTrans" cxnId="{2A33E3CB-798F-466F-8A49-E179C1CAB0A5}">
      <dgm:prSet/>
      <dgm:spPr/>
      <dgm:t>
        <a:bodyPr/>
        <a:lstStyle/>
        <a:p>
          <a:endParaRPr lang="zh-TW" altLang="en-US"/>
        </a:p>
      </dgm:t>
    </dgm:pt>
    <dgm:pt modelId="{D87BA005-F0A1-4E28-A4D8-373CD09DC15D}" type="sibTrans" cxnId="{2A33E3CB-798F-466F-8A49-E179C1CAB0A5}">
      <dgm:prSet/>
      <dgm:spPr/>
      <dgm:t>
        <a:bodyPr/>
        <a:lstStyle/>
        <a:p>
          <a:endParaRPr lang="zh-TW" altLang="en-US"/>
        </a:p>
      </dgm:t>
    </dgm:pt>
    <dgm:pt modelId="{D5CB6ABD-F454-4594-98CA-C8A34BF8C914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4E90712C-81FC-4E56-83AE-27C1F966790A}" type="parTrans" cxnId="{FA0C2C06-6CF9-43BB-ABC3-FDB906396153}">
      <dgm:prSet/>
      <dgm:spPr/>
      <dgm:t>
        <a:bodyPr/>
        <a:lstStyle/>
        <a:p>
          <a:endParaRPr lang="zh-TW" altLang="en-US"/>
        </a:p>
      </dgm:t>
    </dgm:pt>
    <dgm:pt modelId="{619C16BD-A735-4927-B891-0CC7A16C3806}" type="sibTrans" cxnId="{FA0C2C06-6CF9-43BB-ABC3-FDB906396153}">
      <dgm:prSet/>
      <dgm:spPr/>
      <dgm:t>
        <a:bodyPr/>
        <a:lstStyle/>
        <a:p>
          <a:endParaRPr lang="zh-TW" altLang="en-US"/>
        </a:p>
      </dgm:t>
    </dgm:pt>
    <dgm:pt modelId="{7D3FCF1F-9160-42FD-A13F-D977310461D2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45B31606-D470-41C3-A356-31E8CB557C18}" type="parTrans" cxnId="{0C8AF24E-180A-4229-93AE-E012CD8AAB35}">
      <dgm:prSet/>
      <dgm:spPr/>
      <dgm:t>
        <a:bodyPr/>
        <a:lstStyle/>
        <a:p>
          <a:endParaRPr lang="zh-TW" altLang="en-US"/>
        </a:p>
      </dgm:t>
    </dgm:pt>
    <dgm:pt modelId="{5ACE539E-DF1A-4984-A240-B11868513842}" type="sibTrans" cxnId="{0C8AF24E-180A-4229-93AE-E012CD8AAB35}">
      <dgm:prSet/>
      <dgm:spPr/>
      <dgm:t>
        <a:bodyPr/>
        <a:lstStyle/>
        <a:p>
          <a:endParaRPr lang="zh-TW" altLang="en-US"/>
        </a:p>
      </dgm:t>
    </dgm:pt>
    <dgm:pt modelId="{8ACBC9C2-E3F3-4333-A945-F23EE42F62DE}" type="pres">
      <dgm:prSet presAssocID="{C4AD5026-CE17-4A6E-A507-1624A9B58C2F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3C35737-A7FC-49D8-83AD-14D57C8B75EB}" type="pres">
      <dgm:prSet presAssocID="{C4AD5026-CE17-4A6E-A507-1624A9B58C2F}" presName="cycle" presStyleCnt="0"/>
      <dgm:spPr/>
    </dgm:pt>
    <dgm:pt modelId="{FD08DF76-6AD3-41A2-8014-757058FEEF8B}" type="pres">
      <dgm:prSet presAssocID="{C4AD5026-CE17-4A6E-A507-1624A9B58C2F}" presName="centerShape" presStyleCnt="0"/>
      <dgm:spPr/>
    </dgm:pt>
    <dgm:pt modelId="{B9EF5F6B-0E38-4348-9833-E26EA5E6B671}" type="pres">
      <dgm:prSet presAssocID="{C4AD5026-CE17-4A6E-A507-1624A9B58C2F}" presName="connSite" presStyleLbl="node1" presStyleIdx="0" presStyleCnt="3"/>
      <dgm:spPr/>
    </dgm:pt>
    <dgm:pt modelId="{8A2B39FC-4CAB-40E2-A0FF-2C4AD504671F}" type="pres">
      <dgm:prSet presAssocID="{C4AD5026-CE17-4A6E-A507-1624A9B58C2F}" presName="visible" presStyleLbl="node1" presStyleIdx="0" presStyleCnt="3" custLinFactNeighborX="401" custLinFactNeighborY="-767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8EC5CEE-F450-4B93-9B65-F01F4A245FC9}" type="pres">
      <dgm:prSet presAssocID="{05D55AD0-6909-4AE5-BD71-C020D6A1EDB8}" presName="Name25" presStyleLbl="parChTrans1D1" presStyleIdx="0" presStyleCnt="2"/>
      <dgm:spPr/>
    </dgm:pt>
    <dgm:pt modelId="{3F762BC4-48A6-426B-92AD-C5F8659111E6}" type="pres">
      <dgm:prSet presAssocID="{52EC5895-AB44-4E02-8B0D-3A243A879CCC}" presName="node" presStyleCnt="0"/>
      <dgm:spPr/>
    </dgm:pt>
    <dgm:pt modelId="{519B98E7-0716-49B2-ACE0-39DA0736C6F7}" type="pres">
      <dgm:prSet presAssocID="{52EC5895-AB44-4E02-8B0D-3A243A879CCC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C0B5E9EC-E434-4329-88DA-DF94380A4364}" type="pres">
      <dgm:prSet presAssocID="{52EC5895-AB44-4E02-8B0D-3A243A879CCC}" presName="childNode" presStyleLbl="revTx" presStyleIdx="0" presStyleCnt="2">
        <dgm:presLayoutVars>
          <dgm:bulletEnabled val="1"/>
        </dgm:presLayoutVars>
      </dgm:prSet>
      <dgm:spPr/>
    </dgm:pt>
    <dgm:pt modelId="{6802CD14-BD76-444B-99D2-65992165B77F}" type="pres">
      <dgm:prSet presAssocID="{CB4C76B0-236E-4671-A2F1-C077352D33AC}" presName="Name25" presStyleLbl="parChTrans1D1" presStyleIdx="1" presStyleCnt="2"/>
      <dgm:spPr/>
    </dgm:pt>
    <dgm:pt modelId="{16943225-6A8F-49B4-AD2E-1C22E4B3F0A3}" type="pres">
      <dgm:prSet presAssocID="{6C15601D-AC92-4FB6-AABB-F4E779FA2F09}" presName="node" presStyleCnt="0"/>
      <dgm:spPr/>
    </dgm:pt>
    <dgm:pt modelId="{09EC7CF6-36D1-45E0-83F9-DBB22E1A99D0}" type="pres">
      <dgm:prSet presAssocID="{6C15601D-AC92-4FB6-AABB-F4E779FA2F09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84D59903-9A27-430D-814F-5E897CF85E76}" type="pres">
      <dgm:prSet presAssocID="{6C15601D-AC92-4FB6-AABB-F4E779FA2F09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49E15F7B-3AA8-488F-8C03-67F737B6B463}" type="presOf" srcId="{6C15601D-AC92-4FB6-AABB-F4E779FA2F09}" destId="{09EC7CF6-36D1-45E0-83F9-DBB22E1A99D0}" srcOrd="0" destOrd="0" presId="urn:microsoft.com/office/officeart/2005/8/layout/radial2"/>
    <dgm:cxn modelId="{95705002-C7C7-4820-BBA0-0B8579360133}" type="presOf" srcId="{D5CB6ABD-F454-4594-98CA-C8A34BF8C914}" destId="{84D59903-9A27-430D-814F-5E897CF85E76}" srcOrd="0" destOrd="0" presId="urn:microsoft.com/office/officeart/2005/8/layout/radial2"/>
    <dgm:cxn modelId="{87ABA377-DEA2-40CE-8090-FC9E4FD02395}" type="presOf" srcId="{2C6E3124-D872-4D98-9A2F-8067B44F9EEC}" destId="{C0B5E9EC-E434-4329-88DA-DF94380A4364}" srcOrd="0" destOrd="0" presId="urn:microsoft.com/office/officeart/2005/8/layout/radial2"/>
    <dgm:cxn modelId="{FA0C2C06-6CF9-43BB-ABC3-FDB906396153}" srcId="{6C15601D-AC92-4FB6-AABB-F4E779FA2F09}" destId="{D5CB6ABD-F454-4594-98CA-C8A34BF8C914}" srcOrd="0" destOrd="0" parTransId="{4E90712C-81FC-4E56-83AE-27C1F966790A}" sibTransId="{619C16BD-A735-4927-B891-0CC7A16C3806}"/>
    <dgm:cxn modelId="{E439106D-55A2-4452-BA8B-BC79327A5849}" type="presOf" srcId="{52EC5895-AB44-4E02-8B0D-3A243A879CCC}" destId="{519B98E7-0716-49B2-ACE0-39DA0736C6F7}" srcOrd="0" destOrd="0" presId="urn:microsoft.com/office/officeart/2005/8/layout/radial2"/>
    <dgm:cxn modelId="{4FE1AAD9-1EB0-48D1-B830-E12E1EB0AE03}" type="presOf" srcId="{CB4C76B0-236E-4671-A2F1-C077352D33AC}" destId="{6802CD14-BD76-444B-99D2-65992165B77F}" srcOrd="0" destOrd="0" presId="urn:microsoft.com/office/officeart/2005/8/layout/radial2"/>
    <dgm:cxn modelId="{1C4DF0EE-F5C0-425E-80E0-B0F23E4BE271}" type="presOf" srcId="{38EE9F76-91DB-47DA-BC5F-B2D8F36D5A82}" destId="{C0B5E9EC-E434-4329-88DA-DF94380A4364}" srcOrd="0" destOrd="1" presId="urn:microsoft.com/office/officeart/2005/8/layout/radial2"/>
    <dgm:cxn modelId="{0C8AF24E-180A-4229-93AE-E012CD8AAB35}" srcId="{6C15601D-AC92-4FB6-AABB-F4E779FA2F09}" destId="{7D3FCF1F-9160-42FD-A13F-D977310461D2}" srcOrd="1" destOrd="0" parTransId="{45B31606-D470-41C3-A356-31E8CB557C18}" sibTransId="{5ACE539E-DF1A-4984-A240-B11868513842}"/>
    <dgm:cxn modelId="{1F29BD7B-1A0E-48B0-999B-675D07498320}" type="presOf" srcId="{C4AD5026-CE17-4A6E-A507-1624A9B58C2F}" destId="{8ACBC9C2-E3F3-4333-A945-F23EE42F62DE}" srcOrd="0" destOrd="0" presId="urn:microsoft.com/office/officeart/2005/8/layout/radial2"/>
    <dgm:cxn modelId="{528A2A29-CA26-4AA5-8D2F-F610C98DEAB9}" type="presOf" srcId="{05D55AD0-6909-4AE5-BD71-C020D6A1EDB8}" destId="{58EC5CEE-F450-4B93-9B65-F01F4A245FC9}" srcOrd="0" destOrd="0" presId="urn:microsoft.com/office/officeart/2005/8/layout/radial2"/>
    <dgm:cxn modelId="{3051DD65-D839-4854-912B-AA4D2E29F2C7}" srcId="{C4AD5026-CE17-4A6E-A507-1624A9B58C2F}" destId="{52EC5895-AB44-4E02-8B0D-3A243A879CCC}" srcOrd="0" destOrd="0" parTransId="{05D55AD0-6909-4AE5-BD71-C020D6A1EDB8}" sibTransId="{CDC272E5-A024-4BE1-B7F0-ED9D8E3EFC9E}"/>
    <dgm:cxn modelId="{BF319CAB-1483-4EEE-B105-5106A1EBBBD8}" srcId="{52EC5895-AB44-4E02-8B0D-3A243A879CCC}" destId="{2C6E3124-D872-4D98-9A2F-8067B44F9EEC}" srcOrd="0" destOrd="0" parTransId="{799E3263-AE7E-44DA-9ADC-9FFEBF8C83F9}" sibTransId="{06AB6EBE-5B91-4280-A4EF-0D2A54DF0BCD}"/>
    <dgm:cxn modelId="{BB54BF2B-094B-4BF9-B109-02448685C579}" srcId="{52EC5895-AB44-4E02-8B0D-3A243A879CCC}" destId="{38EE9F76-91DB-47DA-BC5F-B2D8F36D5A82}" srcOrd="1" destOrd="0" parTransId="{A6A3937F-121F-4DFC-9033-AB2DE7465FE8}" sibTransId="{CCCE699C-82CA-4453-8C0F-A39CD0E6E151}"/>
    <dgm:cxn modelId="{3E3AC669-B491-428B-A4D7-29DDB4DC008E}" type="presOf" srcId="{7D3FCF1F-9160-42FD-A13F-D977310461D2}" destId="{84D59903-9A27-430D-814F-5E897CF85E76}" srcOrd="0" destOrd="1" presId="urn:microsoft.com/office/officeart/2005/8/layout/radial2"/>
    <dgm:cxn modelId="{2A33E3CB-798F-466F-8A49-E179C1CAB0A5}" srcId="{C4AD5026-CE17-4A6E-A507-1624A9B58C2F}" destId="{6C15601D-AC92-4FB6-AABB-F4E779FA2F09}" srcOrd="1" destOrd="0" parTransId="{CB4C76B0-236E-4671-A2F1-C077352D33AC}" sibTransId="{D87BA005-F0A1-4E28-A4D8-373CD09DC15D}"/>
    <dgm:cxn modelId="{5221C1FC-CDBE-4A58-B5D3-895E3795B4C3}" type="presParOf" srcId="{8ACBC9C2-E3F3-4333-A945-F23EE42F62DE}" destId="{23C35737-A7FC-49D8-83AD-14D57C8B75EB}" srcOrd="0" destOrd="0" presId="urn:microsoft.com/office/officeart/2005/8/layout/radial2"/>
    <dgm:cxn modelId="{08478261-ADF2-4D30-BD15-9E0F6F3481C5}" type="presParOf" srcId="{23C35737-A7FC-49D8-83AD-14D57C8B75EB}" destId="{FD08DF76-6AD3-41A2-8014-757058FEEF8B}" srcOrd="0" destOrd="0" presId="urn:microsoft.com/office/officeart/2005/8/layout/radial2"/>
    <dgm:cxn modelId="{CA90CB95-F370-468B-A263-1B6382C43A63}" type="presParOf" srcId="{FD08DF76-6AD3-41A2-8014-757058FEEF8B}" destId="{B9EF5F6B-0E38-4348-9833-E26EA5E6B671}" srcOrd="0" destOrd="0" presId="urn:microsoft.com/office/officeart/2005/8/layout/radial2"/>
    <dgm:cxn modelId="{A4F94C1D-8381-4AEC-BE4F-D11239C1E792}" type="presParOf" srcId="{FD08DF76-6AD3-41A2-8014-757058FEEF8B}" destId="{8A2B39FC-4CAB-40E2-A0FF-2C4AD504671F}" srcOrd="1" destOrd="0" presId="urn:microsoft.com/office/officeart/2005/8/layout/radial2"/>
    <dgm:cxn modelId="{658E1887-F609-4274-BA1F-F13578ACDE25}" type="presParOf" srcId="{23C35737-A7FC-49D8-83AD-14D57C8B75EB}" destId="{58EC5CEE-F450-4B93-9B65-F01F4A245FC9}" srcOrd="1" destOrd="0" presId="urn:microsoft.com/office/officeart/2005/8/layout/radial2"/>
    <dgm:cxn modelId="{49034C44-5C33-445C-8DE4-1AC77E0D20D4}" type="presParOf" srcId="{23C35737-A7FC-49D8-83AD-14D57C8B75EB}" destId="{3F762BC4-48A6-426B-92AD-C5F8659111E6}" srcOrd="2" destOrd="0" presId="urn:microsoft.com/office/officeart/2005/8/layout/radial2"/>
    <dgm:cxn modelId="{82423B3C-2812-4B37-9B8D-5BCB8013785B}" type="presParOf" srcId="{3F762BC4-48A6-426B-92AD-C5F8659111E6}" destId="{519B98E7-0716-49B2-ACE0-39DA0736C6F7}" srcOrd="0" destOrd="0" presId="urn:microsoft.com/office/officeart/2005/8/layout/radial2"/>
    <dgm:cxn modelId="{85B22C07-8866-4654-9628-99D3E030CBB8}" type="presParOf" srcId="{3F762BC4-48A6-426B-92AD-C5F8659111E6}" destId="{C0B5E9EC-E434-4329-88DA-DF94380A4364}" srcOrd="1" destOrd="0" presId="urn:microsoft.com/office/officeart/2005/8/layout/radial2"/>
    <dgm:cxn modelId="{071FDAAB-D440-4C29-9459-AA19681BC664}" type="presParOf" srcId="{23C35737-A7FC-49D8-83AD-14D57C8B75EB}" destId="{6802CD14-BD76-444B-99D2-65992165B77F}" srcOrd="3" destOrd="0" presId="urn:microsoft.com/office/officeart/2005/8/layout/radial2"/>
    <dgm:cxn modelId="{10DF24B9-7F80-400B-9D03-631F4C05C800}" type="presParOf" srcId="{23C35737-A7FC-49D8-83AD-14D57C8B75EB}" destId="{16943225-6A8F-49B4-AD2E-1C22E4B3F0A3}" srcOrd="4" destOrd="0" presId="urn:microsoft.com/office/officeart/2005/8/layout/radial2"/>
    <dgm:cxn modelId="{6D85E848-FAF4-442D-98F2-B893B0F4555D}" type="presParOf" srcId="{16943225-6A8F-49B4-AD2E-1C22E4B3F0A3}" destId="{09EC7CF6-36D1-45E0-83F9-DBB22E1A99D0}" srcOrd="0" destOrd="0" presId="urn:microsoft.com/office/officeart/2005/8/layout/radial2"/>
    <dgm:cxn modelId="{6B319A80-9002-46DF-8301-54059B7F58AA}" type="presParOf" srcId="{16943225-6A8F-49B4-AD2E-1C22E4B3F0A3}" destId="{84D59903-9A27-430D-814F-5E897CF85E76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648A49-1AC4-4C02-A9FB-05738D940785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DD370990-8BDA-4E59-839C-7DCE140D17E1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12C61E9-92ED-4E5E-B29A-6E10C9588926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1CEE2497-F128-45E7-B5A6-69094ED1A608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B448B6A-7617-4571-A819-E04A2B964DE6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87BC9217-DD74-4718-9222-BD7B252F5AA5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E1DDDF4-BA1C-4526-B9E3-7DB4436EC841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74299323-1990-4F08-A52D-A138401542FB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C50DDDF-AA9C-48E8-BE1F-56EDB895D8FB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tint val="4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E8A037-A4BA-4840-8506-4100BD1EE54C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E7A4949-01A6-43C5-B3BF-6E4106C56F57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AF68D833-BC6B-4527-B684-5F5A099A51A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C03C9ED3-6B88-49F5-9CE6-0C56DD40A838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E22DF1C-E57B-4AB6-BEC1-3E0E82237217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66CE9EFD-5719-492E-908E-7890D27CB55A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2CD14-BD76-444B-99D2-65992165B77F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EC5CEE-F450-4B93-9B65-F01F4A245FC9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2B39FC-4CAB-40E2-A0FF-2C4AD504671F}">
      <dsp:nvSpPr>
        <dsp:cNvPr id="0" name=""/>
        <dsp:cNvSpPr/>
      </dsp:nvSpPr>
      <dsp:spPr>
        <a:xfrm>
          <a:off x="370377" y="82070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19B98E7-0716-49B2-ACE0-39DA0736C6F7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240958"/>
                <a:satOff val="-5040"/>
                <a:lumOff val="28042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240958"/>
                <a:satOff val="-5040"/>
                <a:lumOff val="28042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240958"/>
                <a:satOff val="-5040"/>
                <a:lumOff val="2804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smtClean="0"/>
            <a:t>衛福部疾管署</a:t>
          </a:r>
          <a:endParaRPr lang="zh-TW" sz="3000" kern="1200"/>
        </a:p>
      </dsp:txBody>
      <dsp:txXfrm>
        <a:off x="3688317" y="249869"/>
        <a:ext cx="1205326" cy="1205326"/>
      </dsp:txXfrm>
    </dsp:sp>
    <dsp:sp modelId="{C0B5E9EC-E434-4329-88DA-DF94380A4364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09EC7CF6-36D1-45E0-83F9-DBB22E1A99D0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1">
                <a:shade val="50000"/>
                <a:hueOff val="240958"/>
                <a:satOff val="-5040"/>
                <a:lumOff val="28042"/>
                <a:alphaOff val="0"/>
                <a:shade val="51000"/>
                <a:satMod val="130000"/>
              </a:schemeClr>
            </a:gs>
            <a:gs pos="80000">
              <a:schemeClr val="accent1">
                <a:shade val="50000"/>
                <a:hueOff val="240958"/>
                <a:satOff val="-5040"/>
                <a:lumOff val="28042"/>
                <a:alphaOff val="0"/>
                <a:shade val="93000"/>
                <a:satMod val="130000"/>
              </a:schemeClr>
            </a:gs>
            <a:gs pos="100000">
              <a:schemeClr val="accent1">
                <a:shade val="50000"/>
                <a:hueOff val="240958"/>
                <a:satOff val="-5040"/>
                <a:lumOff val="2804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84D59903-9A27-430D-814F-5E897CF85E76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50000">
              <a:srgbClr val="00B0F0"/>
            </a:gs>
            <a:gs pos="0">
              <a:schemeClr val="accent1">
                <a:lumMod val="5000"/>
                <a:lumOff val="95000"/>
              </a:schemeClr>
            </a:gs>
            <a:gs pos="100000">
              <a:srgbClr val="0066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00B0F0"/>
            </a:gs>
            <a:gs pos="0">
              <a:schemeClr val="accent1">
                <a:lumMod val="5000"/>
                <a:lumOff val="95000"/>
              </a:schemeClr>
            </a:gs>
            <a:gs pos="100000">
              <a:srgbClr val="0066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CC66FF"/>
          </a:solidFill>
          <a:latin typeface="文鼎中特毛楷" panose="020B0609010101010101" pitchFamily="49" charset="-120"/>
          <a:ea typeface="文鼎中特毛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4764" y="2174130"/>
            <a:ext cx="6334472" cy="4658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12107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339721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94553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1330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文鼎中特毛楷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2022-11-28T02:59:20Z</dcterms:modified>
</cp:coreProperties>
</file>