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0A2EA"/>
    <a:srgbClr val="00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76BBDC-A051-41D3-8F8C-658F104B48ED}" type="doc">
      <dgm:prSet loTypeId="urn:microsoft.com/office/officeart/2005/8/layout/hList7" loCatId="pictur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F0E2173B-073B-46FB-9811-5F1DACFEBE07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627EC5A0-35B8-4B18-9E41-C97C41DCA28E}" type="parTrans" cxnId="{BB5B9584-AE9C-454A-9A43-63FBA92AB0A6}">
      <dgm:prSet/>
      <dgm:spPr/>
      <dgm:t>
        <a:bodyPr/>
        <a:lstStyle/>
        <a:p>
          <a:endParaRPr lang="zh-TW" altLang="en-US"/>
        </a:p>
      </dgm:t>
    </dgm:pt>
    <dgm:pt modelId="{7A6F1A0F-8690-437C-94D4-0EADE4042FD2}" type="sibTrans" cxnId="{BB5B9584-AE9C-454A-9A43-63FBA92AB0A6}">
      <dgm:prSet/>
      <dgm:spPr/>
      <dgm:t>
        <a:bodyPr/>
        <a:lstStyle/>
        <a:p>
          <a:endParaRPr lang="zh-TW" altLang="en-US"/>
        </a:p>
      </dgm:t>
    </dgm:pt>
    <dgm:pt modelId="{9EFED692-3EDC-44A2-A107-9AF3F23BE31C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03C93E16-B0B8-46E5-BFC1-4B62B54CDBAC}" type="parTrans" cxnId="{990C29BA-5221-4586-BC65-7CB55C11CE0A}">
      <dgm:prSet/>
      <dgm:spPr/>
      <dgm:t>
        <a:bodyPr/>
        <a:lstStyle/>
        <a:p>
          <a:endParaRPr lang="zh-TW" altLang="en-US"/>
        </a:p>
      </dgm:t>
    </dgm:pt>
    <dgm:pt modelId="{6FAD8C31-A2E2-434D-94FB-6AB0AC672EEB}" type="sibTrans" cxnId="{990C29BA-5221-4586-BC65-7CB55C11CE0A}">
      <dgm:prSet/>
      <dgm:spPr/>
      <dgm:t>
        <a:bodyPr/>
        <a:lstStyle/>
        <a:p>
          <a:endParaRPr lang="zh-TW" altLang="en-US"/>
        </a:p>
      </dgm:t>
    </dgm:pt>
    <dgm:pt modelId="{6066BADE-7695-4CF4-817A-FFE5B0829972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0825FC84-6F17-47D8-A326-330F166899B6}" type="parTrans" cxnId="{9E4D3D8A-91C8-44F6-97FF-61612D99137C}">
      <dgm:prSet/>
      <dgm:spPr/>
      <dgm:t>
        <a:bodyPr/>
        <a:lstStyle/>
        <a:p>
          <a:endParaRPr lang="zh-TW" altLang="en-US"/>
        </a:p>
      </dgm:t>
    </dgm:pt>
    <dgm:pt modelId="{07854A39-1DC3-4403-A5C0-044A16DDCFC2}" type="sibTrans" cxnId="{9E4D3D8A-91C8-44F6-97FF-61612D99137C}">
      <dgm:prSet/>
      <dgm:spPr/>
      <dgm:t>
        <a:bodyPr/>
        <a:lstStyle/>
        <a:p>
          <a:endParaRPr lang="zh-TW" altLang="en-US"/>
        </a:p>
      </dgm:t>
    </dgm:pt>
    <dgm:pt modelId="{EAABCF8F-47FE-4D7F-8279-69847D7E8714}">
      <dgm:prSet/>
      <dgm:spPr/>
      <dgm:t>
        <a:bodyPr/>
        <a:lstStyle/>
        <a:p>
          <a:pPr rtl="0"/>
          <a:r>
            <a:rPr lang="zh-TW" dirty="0" smtClean="0"/>
            <a:t>發燒</a:t>
          </a:r>
          <a:r>
            <a:rPr lang="zh-TW" dirty="0" smtClean="0"/>
            <a:t>、呼吸道症狀速</a:t>
          </a:r>
          <a:r>
            <a:rPr lang="zh-TW" dirty="0" smtClean="0"/>
            <a:t>就醫</a:t>
          </a:r>
          <a:r>
            <a:rPr lang="zh-TW" altLang="zh-TW" dirty="0" smtClean="0"/>
            <a:t>有</a:t>
          </a:r>
          <a:endParaRPr lang="zh-TW" dirty="0"/>
        </a:p>
      </dgm:t>
    </dgm:pt>
    <dgm:pt modelId="{6427FCA0-4DAA-484A-ABCB-B4371C2827B8}" type="parTrans" cxnId="{CE6C4770-51FC-4661-98C9-411EDAA435BE}">
      <dgm:prSet/>
      <dgm:spPr/>
      <dgm:t>
        <a:bodyPr/>
        <a:lstStyle/>
        <a:p>
          <a:endParaRPr lang="zh-TW" altLang="en-US"/>
        </a:p>
      </dgm:t>
    </dgm:pt>
    <dgm:pt modelId="{794C6E9A-8B16-4119-938C-EBE3A31A49FB}" type="sibTrans" cxnId="{CE6C4770-51FC-4661-98C9-411EDAA435BE}">
      <dgm:prSet/>
      <dgm:spPr/>
      <dgm:t>
        <a:bodyPr/>
        <a:lstStyle/>
        <a:p>
          <a:endParaRPr lang="zh-TW" altLang="en-US"/>
        </a:p>
      </dgm:t>
    </dgm:pt>
    <dgm:pt modelId="{233290FB-24D6-46FA-814D-8EE4A61735D4}" type="pres">
      <dgm:prSet presAssocID="{0176BBDC-A051-41D3-8F8C-658F104B48E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937B331-0FB7-402E-9349-D2EF3989D81D}" type="pres">
      <dgm:prSet presAssocID="{0176BBDC-A051-41D3-8F8C-658F104B48ED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7312EA04-C424-4790-9FCC-FBAD99DD135F}" type="pres">
      <dgm:prSet presAssocID="{0176BBDC-A051-41D3-8F8C-658F104B48ED}" presName="linComp" presStyleCnt="0"/>
      <dgm:spPr/>
      <dgm:t>
        <a:bodyPr/>
        <a:lstStyle/>
        <a:p>
          <a:endParaRPr lang="zh-TW" altLang="en-US"/>
        </a:p>
      </dgm:t>
    </dgm:pt>
    <dgm:pt modelId="{C32E026B-832A-45B0-A759-8F9A5EE2EA20}" type="pres">
      <dgm:prSet presAssocID="{F0E2173B-073B-46FB-9811-5F1DACFEBE07}" presName="compNode" presStyleCnt="0"/>
      <dgm:spPr/>
      <dgm:t>
        <a:bodyPr/>
        <a:lstStyle/>
        <a:p>
          <a:endParaRPr lang="zh-TW" altLang="en-US"/>
        </a:p>
      </dgm:t>
    </dgm:pt>
    <dgm:pt modelId="{52742241-FE0E-45AF-97CF-ECE9A6738E1D}" type="pres">
      <dgm:prSet presAssocID="{F0E2173B-073B-46FB-9811-5F1DACFEBE07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F81D08F-2E93-4D0F-B2E8-B132E3D0F483}" type="pres">
      <dgm:prSet presAssocID="{F0E2173B-073B-46FB-9811-5F1DACFEBE07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F34488-BC7C-4462-906A-B5E75154F1B0}" type="pres">
      <dgm:prSet presAssocID="{F0E2173B-073B-46FB-9811-5F1DACFEBE07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B6D61305-1A70-4AF8-97FF-7AB673F1E7CC}" type="pres">
      <dgm:prSet presAssocID="{F0E2173B-073B-46FB-9811-5F1DACFEBE07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1D61A6C-500E-4191-8C51-41C449027682}" type="pres">
      <dgm:prSet presAssocID="{7A6F1A0F-8690-437C-94D4-0EADE4042FD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6BDF450-8136-4F52-83E9-1A74827EEB27}" type="pres">
      <dgm:prSet presAssocID="{9EFED692-3EDC-44A2-A107-9AF3F23BE31C}" presName="compNode" presStyleCnt="0"/>
      <dgm:spPr/>
      <dgm:t>
        <a:bodyPr/>
        <a:lstStyle/>
        <a:p>
          <a:endParaRPr lang="zh-TW" altLang="en-US"/>
        </a:p>
      </dgm:t>
    </dgm:pt>
    <dgm:pt modelId="{FC9A9782-D729-4A3C-8374-4BD623165F77}" type="pres">
      <dgm:prSet presAssocID="{9EFED692-3EDC-44A2-A107-9AF3F23BE31C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BBCA9683-AF99-4374-8E7B-027BBA5C11AA}" type="pres">
      <dgm:prSet presAssocID="{9EFED692-3EDC-44A2-A107-9AF3F23BE31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D4380C-82D6-4365-8ACA-935DBE07BDDB}" type="pres">
      <dgm:prSet presAssocID="{9EFED692-3EDC-44A2-A107-9AF3F23BE31C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F9DE23E9-206E-4D0A-B335-B787D105D8DD}" type="pres">
      <dgm:prSet presAssocID="{9EFED692-3EDC-44A2-A107-9AF3F23BE31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62555F1-DDF5-4E90-B9EE-E17995F43519}" type="pres">
      <dgm:prSet presAssocID="{6FAD8C31-A2E2-434D-94FB-6AB0AC672EE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440CF56-6310-4FC1-B03E-BBC30B17928A}" type="pres">
      <dgm:prSet presAssocID="{6066BADE-7695-4CF4-817A-FFE5B0829972}" presName="compNode" presStyleCnt="0"/>
      <dgm:spPr/>
      <dgm:t>
        <a:bodyPr/>
        <a:lstStyle/>
        <a:p>
          <a:endParaRPr lang="zh-TW" altLang="en-US"/>
        </a:p>
      </dgm:t>
    </dgm:pt>
    <dgm:pt modelId="{25473EE7-C22F-4611-8C0C-CB049BCDB85A}" type="pres">
      <dgm:prSet presAssocID="{6066BADE-7695-4CF4-817A-FFE5B0829972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17944F37-40C8-4930-989B-8513201992F1}" type="pres">
      <dgm:prSet presAssocID="{6066BADE-7695-4CF4-817A-FFE5B082997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77B985-6E3F-41AE-951E-9CA4FA468565}" type="pres">
      <dgm:prSet presAssocID="{6066BADE-7695-4CF4-817A-FFE5B0829972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E69100E2-1ECF-4CCD-83B0-748CDE714436}" type="pres">
      <dgm:prSet presAssocID="{6066BADE-7695-4CF4-817A-FFE5B0829972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0A1F420-844E-4558-AFEE-2B343EA58171}" type="pres">
      <dgm:prSet presAssocID="{07854A39-1DC3-4403-A5C0-044A16DDCFC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A199B26-1C4B-4B26-A0A9-B3E58EA4FBEC}" type="pres">
      <dgm:prSet presAssocID="{EAABCF8F-47FE-4D7F-8279-69847D7E8714}" presName="compNode" presStyleCnt="0"/>
      <dgm:spPr/>
      <dgm:t>
        <a:bodyPr/>
        <a:lstStyle/>
        <a:p>
          <a:endParaRPr lang="zh-TW" altLang="en-US"/>
        </a:p>
      </dgm:t>
    </dgm:pt>
    <dgm:pt modelId="{1BFC2009-623B-4CBA-BD93-FC5490BAA8A3}" type="pres">
      <dgm:prSet presAssocID="{EAABCF8F-47FE-4D7F-8279-69847D7E871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DFE62017-D486-4D5B-8AFD-1C21916925AD}" type="pres">
      <dgm:prSet presAssocID="{EAABCF8F-47FE-4D7F-8279-69847D7E871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8AADBD-C543-4DF5-AF1C-3E67FC4234F2}" type="pres">
      <dgm:prSet presAssocID="{EAABCF8F-47FE-4D7F-8279-69847D7E8714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A6CFEB85-8CF3-4B9D-A2A0-9E626A5A559F}" type="pres">
      <dgm:prSet presAssocID="{EAABCF8F-47FE-4D7F-8279-69847D7E871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702B9E8C-DA94-42AD-AFC6-80DA8EAFC491}" type="presOf" srcId="{9EFED692-3EDC-44A2-A107-9AF3F23BE31C}" destId="{BBCA9683-AF99-4374-8E7B-027BBA5C11AA}" srcOrd="1" destOrd="0" presId="urn:microsoft.com/office/officeart/2005/8/layout/hList7"/>
    <dgm:cxn modelId="{EF1E35F4-CB84-44D7-A5C5-E5FBBF2F6764}" type="presOf" srcId="{6FAD8C31-A2E2-434D-94FB-6AB0AC672EEB}" destId="{A62555F1-DDF5-4E90-B9EE-E17995F43519}" srcOrd="0" destOrd="0" presId="urn:microsoft.com/office/officeart/2005/8/layout/hList7"/>
    <dgm:cxn modelId="{BB5B9584-AE9C-454A-9A43-63FBA92AB0A6}" srcId="{0176BBDC-A051-41D3-8F8C-658F104B48ED}" destId="{F0E2173B-073B-46FB-9811-5F1DACFEBE07}" srcOrd="0" destOrd="0" parTransId="{627EC5A0-35B8-4B18-9E41-C97C41DCA28E}" sibTransId="{7A6F1A0F-8690-437C-94D4-0EADE4042FD2}"/>
    <dgm:cxn modelId="{371B05E6-E5EE-403C-A477-873516204C17}" type="presOf" srcId="{9EFED692-3EDC-44A2-A107-9AF3F23BE31C}" destId="{FC9A9782-D729-4A3C-8374-4BD623165F77}" srcOrd="0" destOrd="0" presId="urn:microsoft.com/office/officeart/2005/8/layout/hList7"/>
    <dgm:cxn modelId="{7E4CEC43-D292-4FB9-9D4C-E23D7CB11470}" type="presOf" srcId="{EAABCF8F-47FE-4D7F-8279-69847D7E8714}" destId="{1BFC2009-623B-4CBA-BD93-FC5490BAA8A3}" srcOrd="0" destOrd="0" presId="urn:microsoft.com/office/officeart/2005/8/layout/hList7"/>
    <dgm:cxn modelId="{73F61096-79E6-4BD4-9500-98B5A8C35967}" type="presOf" srcId="{0176BBDC-A051-41D3-8F8C-658F104B48ED}" destId="{233290FB-24D6-46FA-814D-8EE4A61735D4}" srcOrd="0" destOrd="0" presId="urn:microsoft.com/office/officeart/2005/8/layout/hList7"/>
    <dgm:cxn modelId="{4C7A6127-8FFF-4BEB-9BEB-B669A442C83D}" type="presOf" srcId="{F0E2173B-073B-46FB-9811-5F1DACFEBE07}" destId="{BF81D08F-2E93-4D0F-B2E8-B132E3D0F483}" srcOrd="1" destOrd="0" presId="urn:microsoft.com/office/officeart/2005/8/layout/hList7"/>
    <dgm:cxn modelId="{039A60BE-9C0B-48FE-ADB6-74A9236CB370}" type="presOf" srcId="{6066BADE-7695-4CF4-817A-FFE5B0829972}" destId="{25473EE7-C22F-4611-8C0C-CB049BCDB85A}" srcOrd="0" destOrd="0" presId="urn:microsoft.com/office/officeart/2005/8/layout/hList7"/>
    <dgm:cxn modelId="{990C29BA-5221-4586-BC65-7CB55C11CE0A}" srcId="{0176BBDC-A051-41D3-8F8C-658F104B48ED}" destId="{9EFED692-3EDC-44A2-A107-9AF3F23BE31C}" srcOrd="1" destOrd="0" parTransId="{03C93E16-B0B8-46E5-BFC1-4B62B54CDBAC}" sibTransId="{6FAD8C31-A2E2-434D-94FB-6AB0AC672EEB}"/>
    <dgm:cxn modelId="{65E5B476-E847-4161-9994-97C5E4271512}" type="presOf" srcId="{EAABCF8F-47FE-4D7F-8279-69847D7E8714}" destId="{DFE62017-D486-4D5B-8AFD-1C21916925AD}" srcOrd="1" destOrd="0" presId="urn:microsoft.com/office/officeart/2005/8/layout/hList7"/>
    <dgm:cxn modelId="{B2600283-DEF6-4F36-9809-03FA2EE5983F}" type="presOf" srcId="{6066BADE-7695-4CF4-817A-FFE5B0829972}" destId="{17944F37-40C8-4930-989B-8513201992F1}" srcOrd="1" destOrd="0" presId="urn:microsoft.com/office/officeart/2005/8/layout/hList7"/>
    <dgm:cxn modelId="{BD6B6D40-2A7F-44EF-A306-31B2A47473F1}" type="presOf" srcId="{7A6F1A0F-8690-437C-94D4-0EADE4042FD2}" destId="{91D61A6C-500E-4191-8C51-41C449027682}" srcOrd="0" destOrd="0" presId="urn:microsoft.com/office/officeart/2005/8/layout/hList7"/>
    <dgm:cxn modelId="{CE6C4770-51FC-4661-98C9-411EDAA435BE}" srcId="{0176BBDC-A051-41D3-8F8C-658F104B48ED}" destId="{EAABCF8F-47FE-4D7F-8279-69847D7E8714}" srcOrd="3" destOrd="0" parTransId="{6427FCA0-4DAA-484A-ABCB-B4371C2827B8}" sibTransId="{794C6E9A-8B16-4119-938C-EBE3A31A49FB}"/>
    <dgm:cxn modelId="{9E4D3D8A-91C8-44F6-97FF-61612D99137C}" srcId="{0176BBDC-A051-41D3-8F8C-658F104B48ED}" destId="{6066BADE-7695-4CF4-817A-FFE5B0829972}" srcOrd="2" destOrd="0" parTransId="{0825FC84-6F17-47D8-A326-330F166899B6}" sibTransId="{07854A39-1DC3-4403-A5C0-044A16DDCFC2}"/>
    <dgm:cxn modelId="{5683F0DD-1139-4B13-8382-D63D64A2916B}" type="presOf" srcId="{07854A39-1DC3-4403-A5C0-044A16DDCFC2}" destId="{90A1F420-844E-4558-AFEE-2B343EA58171}" srcOrd="0" destOrd="0" presId="urn:microsoft.com/office/officeart/2005/8/layout/hList7"/>
    <dgm:cxn modelId="{1D53DEC5-2136-4D46-AD78-688FA239CA4C}" type="presOf" srcId="{F0E2173B-073B-46FB-9811-5F1DACFEBE07}" destId="{52742241-FE0E-45AF-97CF-ECE9A6738E1D}" srcOrd="0" destOrd="0" presId="urn:microsoft.com/office/officeart/2005/8/layout/hList7"/>
    <dgm:cxn modelId="{32365B99-C4A5-4547-BB85-23028DC80C1A}" type="presParOf" srcId="{233290FB-24D6-46FA-814D-8EE4A61735D4}" destId="{B937B331-0FB7-402E-9349-D2EF3989D81D}" srcOrd="0" destOrd="0" presId="urn:microsoft.com/office/officeart/2005/8/layout/hList7"/>
    <dgm:cxn modelId="{DEBA0657-4E13-43B9-9F0E-478D59C70559}" type="presParOf" srcId="{233290FB-24D6-46FA-814D-8EE4A61735D4}" destId="{7312EA04-C424-4790-9FCC-FBAD99DD135F}" srcOrd="1" destOrd="0" presId="urn:microsoft.com/office/officeart/2005/8/layout/hList7"/>
    <dgm:cxn modelId="{DEDEB6B1-C829-4166-AB8A-CC45EA4FB061}" type="presParOf" srcId="{7312EA04-C424-4790-9FCC-FBAD99DD135F}" destId="{C32E026B-832A-45B0-A759-8F9A5EE2EA20}" srcOrd="0" destOrd="0" presId="urn:microsoft.com/office/officeart/2005/8/layout/hList7"/>
    <dgm:cxn modelId="{12195D51-FE97-42B3-B658-AE07B4F33ECC}" type="presParOf" srcId="{C32E026B-832A-45B0-A759-8F9A5EE2EA20}" destId="{52742241-FE0E-45AF-97CF-ECE9A6738E1D}" srcOrd="0" destOrd="0" presId="urn:microsoft.com/office/officeart/2005/8/layout/hList7"/>
    <dgm:cxn modelId="{3651CFDA-C59C-4CF4-AFD4-EB74F1F95779}" type="presParOf" srcId="{C32E026B-832A-45B0-A759-8F9A5EE2EA20}" destId="{BF81D08F-2E93-4D0F-B2E8-B132E3D0F483}" srcOrd="1" destOrd="0" presId="urn:microsoft.com/office/officeart/2005/8/layout/hList7"/>
    <dgm:cxn modelId="{6CD6EA85-4E9A-4134-B5EC-6994916B3AB2}" type="presParOf" srcId="{C32E026B-832A-45B0-A759-8F9A5EE2EA20}" destId="{EDF34488-BC7C-4462-906A-B5E75154F1B0}" srcOrd="2" destOrd="0" presId="urn:microsoft.com/office/officeart/2005/8/layout/hList7"/>
    <dgm:cxn modelId="{EC955436-8B81-42F6-9BD0-30ECD2280BF5}" type="presParOf" srcId="{C32E026B-832A-45B0-A759-8F9A5EE2EA20}" destId="{B6D61305-1A70-4AF8-97FF-7AB673F1E7CC}" srcOrd="3" destOrd="0" presId="urn:microsoft.com/office/officeart/2005/8/layout/hList7"/>
    <dgm:cxn modelId="{A2C945B4-4891-4911-A7FD-175D233273E2}" type="presParOf" srcId="{7312EA04-C424-4790-9FCC-FBAD99DD135F}" destId="{91D61A6C-500E-4191-8C51-41C449027682}" srcOrd="1" destOrd="0" presId="urn:microsoft.com/office/officeart/2005/8/layout/hList7"/>
    <dgm:cxn modelId="{0EC3F9CE-2874-427D-981E-9258707F3BE7}" type="presParOf" srcId="{7312EA04-C424-4790-9FCC-FBAD99DD135F}" destId="{46BDF450-8136-4F52-83E9-1A74827EEB27}" srcOrd="2" destOrd="0" presId="urn:microsoft.com/office/officeart/2005/8/layout/hList7"/>
    <dgm:cxn modelId="{6D3E79A0-7F87-42D7-AC68-0C6A54993708}" type="presParOf" srcId="{46BDF450-8136-4F52-83E9-1A74827EEB27}" destId="{FC9A9782-D729-4A3C-8374-4BD623165F77}" srcOrd="0" destOrd="0" presId="urn:microsoft.com/office/officeart/2005/8/layout/hList7"/>
    <dgm:cxn modelId="{C9773F36-EDC4-4D7F-A1A2-1CF5E30E8891}" type="presParOf" srcId="{46BDF450-8136-4F52-83E9-1A74827EEB27}" destId="{BBCA9683-AF99-4374-8E7B-027BBA5C11AA}" srcOrd="1" destOrd="0" presId="urn:microsoft.com/office/officeart/2005/8/layout/hList7"/>
    <dgm:cxn modelId="{A6BD35C4-E11F-4C16-AD45-6B732EC7CE77}" type="presParOf" srcId="{46BDF450-8136-4F52-83E9-1A74827EEB27}" destId="{DED4380C-82D6-4365-8ACA-935DBE07BDDB}" srcOrd="2" destOrd="0" presId="urn:microsoft.com/office/officeart/2005/8/layout/hList7"/>
    <dgm:cxn modelId="{A95BBDD0-F831-49ED-A715-D1A0003997E3}" type="presParOf" srcId="{46BDF450-8136-4F52-83E9-1A74827EEB27}" destId="{F9DE23E9-206E-4D0A-B335-B787D105D8DD}" srcOrd="3" destOrd="0" presId="urn:microsoft.com/office/officeart/2005/8/layout/hList7"/>
    <dgm:cxn modelId="{73CE1A28-8119-4BC1-BB18-B5AB4BC5C219}" type="presParOf" srcId="{7312EA04-C424-4790-9FCC-FBAD99DD135F}" destId="{A62555F1-DDF5-4E90-B9EE-E17995F43519}" srcOrd="3" destOrd="0" presId="urn:microsoft.com/office/officeart/2005/8/layout/hList7"/>
    <dgm:cxn modelId="{9D79CFDD-483C-4CE6-9046-5936C17BB22A}" type="presParOf" srcId="{7312EA04-C424-4790-9FCC-FBAD99DD135F}" destId="{1440CF56-6310-4FC1-B03E-BBC30B17928A}" srcOrd="4" destOrd="0" presId="urn:microsoft.com/office/officeart/2005/8/layout/hList7"/>
    <dgm:cxn modelId="{9A839454-8E2E-45AF-9CD7-0070E3471ADE}" type="presParOf" srcId="{1440CF56-6310-4FC1-B03E-BBC30B17928A}" destId="{25473EE7-C22F-4611-8C0C-CB049BCDB85A}" srcOrd="0" destOrd="0" presId="urn:microsoft.com/office/officeart/2005/8/layout/hList7"/>
    <dgm:cxn modelId="{8E54401C-1613-4874-BCC6-738C0DDAEA58}" type="presParOf" srcId="{1440CF56-6310-4FC1-B03E-BBC30B17928A}" destId="{17944F37-40C8-4930-989B-8513201992F1}" srcOrd="1" destOrd="0" presId="urn:microsoft.com/office/officeart/2005/8/layout/hList7"/>
    <dgm:cxn modelId="{83D7615B-C02C-4ACA-B10D-3860D45053AD}" type="presParOf" srcId="{1440CF56-6310-4FC1-B03E-BBC30B17928A}" destId="{F177B985-6E3F-41AE-951E-9CA4FA468565}" srcOrd="2" destOrd="0" presId="urn:microsoft.com/office/officeart/2005/8/layout/hList7"/>
    <dgm:cxn modelId="{0A127AF2-D3BF-4E64-BCE6-78EAB51C0952}" type="presParOf" srcId="{1440CF56-6310-4FC1-B03E-BBC30B17928A}" destId="{E69100E2-1ECF-4CCD-83B0-748CDE714436}" srcOrd="3" destOrd="0" presId="urn:microsoft.com/office/officeart/2005/8/layout/hList7"/>
    <dgm:cxn modelId="{C5B72A89-EEB1-4091-9019-74C7A004D891}" type="presParOf" srcId="{7312EA04-C424-4790-9FCC-FBAD99DD135F}" destId="{90A1F420-844E-4558-AFEE-2B343EA58171}" srcOrd="5" destOrd="0" presId="urn:microsoft.com/office/officeart/2005/8/layout/hList7"/>
    <dgm:cxn modelId="{F7203DE1-207D-4D0F-96AF-657976F5E500}" type="presParOf" srcId="{7312EA04-C424-4790-9FCC-FBAD99DD135F}" destId="{6A199B26-1C4B-4B26-A0A9-B3E58EA4FBEC}" srcOrd="6" destOrd="0" presId="urn:microsoft.com/office/officeart/2005/8/layout/hList7"/>
    <dgm:cxn modelId="{0BD7036E-5AE7-42C3-982C-2115D6CB30E6}" type="presParOf" srcId="{6A199B26-1C4B-4B26-A0A9-B3E58EA4FBEC}" destId="{1BFC2009-623B-4CBA-BD93-FC5490BAA8A3}" srcOrd="0" destOrd="0" presId="urn:microsoft.com/office/officeart/2005/8/layout/hList7"/>
    <dgm:cxn modelId="{CFBCF341-A3BF-400E-8919-19395409E6D3}" type="presParOf" srcId="{6A199B26-1C4B-4B26-A0A9-B3E58EA4FBEC}" destId="{DFE62017-D486-4D5B-8AFD-1C21916925AD}" srcOrd="1" destOrd="0" presId="urn:microsoft.com/office/officeart/2005/8/layout/hList7"/>
    <dgm:cxn modelId="{44610432-9D31-4334-A965-8AAFF084295B}" type="presParOf" srcId="{6A199B26-1C4B-4B26-A0A9-B3E58EA4FBEC}" destId="{C48AADBD-C543-4DF5-AF1C-3E67FC4234F2}" srcOrd="2" destOrd="0" presId="urn:microsoft.com/office/officeart/2005/8/layout/hList7"/>
    <dgm:cxn modelId="{38755FAA-B9A3-48C8-B68A-8AD378A72D77}" type="presParOf" srcId="{6A199B26-1C4B-4B26-A0A9-B3E58EA4FBEC}" destId="{A6CFEB85-8CF3-4B9D-A2A0-9E626A5A559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F90CA2-2CC8-402D-8249-B1046E5B19E9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EEEA501-E6DF-440E-A5AB-E52FC55B3425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1AADCE57-2F2E-4679-B9B1-849560971121}" type="parTrans" cxnId="{0916EA77-808D-414A-B3FA-FD68244507A8}">
      <dgm:prSet/>
      <dgm:spPr/>
      <dgm:t>
        <a:bodyPr/>
        <a:lstStyle/>
        <a:p>
          <a:endParaRPr lang="zh-TW" altLang="en-US"/>
        </a:p>
      </dgm:t>
    </dgm:pt>
    <dgm:pt modelId="{A5A410B6-10DE-4095-B31B-0267844A6530}" type="sibTrans" cxnId="{0916EA77-808D-414A-B3FA-FD68244507A8}">
      <dgm:prSet/>
      <dgm:spPr/>
      <dgm:t>
        <a:bodyPr/>
        <a:lstStyle/>
        <a:p>
          <a:endParaRPr lang="zh-TW" altLang="en-US"/>
        </a:p>
      </dgm:t>
    </dgm:pt>
    <dgm:pt modelId="{7713FF0E-E228-4393-A61A-F6C2727C46EC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D4AC1B52-96F5-4014-830B-842C23747376}" type="parTrans" cxnId="{BEE718BE-7E99-4D42-85F5-02D76C1636B4}">
      <dgm:prSet/>
      <dgm:spPr/>
      <dgm:t>
        <a:bodyPr/>
        <a:lstStyle/>
        <a:p>
          <a:endParaRPr lang="zh-TW" altLang="en-US"/>
        </a:p>
      </dgm:t>
    </dgm:pt>
    <dgm:pt modelId="{CE4C6A0B-E600-4502-BA70-708E539578B9}" type="sibTrans" cxnId="{BEE718BE-7E99-4D42-85F5-02D76C1636B4}">
      <dgm:prSet/>
      <dgm:spPr/>
      <dgm:t>
        <a:bodyPr/>
        <a:lstStyle/>
        <a:p>
          <a:endParaRPr lang="zh-TW" altLang="en-US"/>
        </a:p>
      </dgm:t>
    </dgm:pt>
    <dgm:pt modelId="{6EBE7BCB-7E05-422A-BE3C-8C109682DBB4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F9028348-13DA-42C6-841B-001F57AAC2C2}" type="parTrans" cxnId="{1BCC94C0-516A-468B-BEEF-8194F659C4B7}">
      <dgm:prSet/>
      <dgm:spPr/>
      <dgm:t>
        <a:bodyPr/>
        <a:lstStyle/>
        <a:p>
          <a:endParaRPr lang="zh-TW" altLang="en-US"/>
        </a:p>
      </dgm:t>
    </dgm:pt>
    <dgm:pt modelId="{2A32BE1D-65BA-459A-8B74-E03181AFE154}" type="sibTrans" cxnId="{1BCC94C0-516A-468B-BEEF-8194F659C4B7}">
      <dgm:prSet/>
      <dgm:spPr/>
      <dgm:t>
        <a:bodyPr/>
        <a:lstStyle/>
        <a:p>
          <a:endParaRPr lang="zh-TW" altLang="en-US"/>
        </a:p>
      </dgm:t>
    </dgm:pt>
    <dgm:pt modelId="{C8AB0B41-B147-479A-AA0F-F48B3BB15708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1C251B22-DAE9-4FC7-B1DE-B2E9F3AB8083}" type="parTrans" cxnId="{2C8A06EA-B55A-430C-8299-7723799AAC98}">
      <dgm:prSet/>
      <dgm:spPr/>
      <dgm:t>
        <a:bodyPr/>
        <a:lstStyle/>
        <a:p>
          <a:endParaRPr lang="zh-TW" altLang="en-US"/>
        </a:p>
      </dgm:t>
    </dgm:pt>
    <dgm:pt modelId="{685EE5DB-908E-4E29-8F6C-BCC367307B12}" type="sibTrans" cxnId="{2C8A06EA-B55A-430C-8299-7723799AAC98}">
      <dgm:prSet/>
      <dgm:spPr/>
      <dgm:t>
        <a:bodyPr/>
        <a:lstStyle/>
        <a:p>
          <a:endParaRPr lang="zh-TW" altLang="en-US"/>
        </a:p>
      </dgm:t>
    </dgm:pt>
    <dgm:pt modelId="{1ED83547-C905-4886-96CA-FBAD1FBAD36D}" type="pres">
      <dgm:prSet presAssocID="{CDF90CA2-2CC8-402D-8249-B1046E5B19E9}" presName="rootNode" presStyleCnt="0">
        <dgm:presLayoutVars>
          <dgm:chMax/>
          <dgm:chPref/>
          <dgm:dir/>
          <dgm:animLvl val="lvl"/>
        </dgm:presLayoutVars>
      </dgm:prSet>
      <dgm:spPr/>
    </dgm:pt>
    <dgm:pt modelId="{92157ECA-A057-4843-AC15-378F773E8533}" type="pres">
      <dgm:prSet presAssocID="{FEEEA501-E6DF-440E-A5AB-E52FC55B3425}" presName="composite" presStyleCnt="0"/>
      <dgm:spPr/>
    </dgm:pt>
    <dgm:pt modelId="{D99142A7-6158-4CA0-8107-192A5DD3B197}" type="pres">
      <dgm:prSet presAssocID="{FEEEA501-E6DF-440E-A5AB-E52FC55B3425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7D69B195-5BBD-4185-A866-8C2F5F354104}" type="pres">
      <dgm:prSet presAssocID="{FEEEA501-E6DF-440E-A5AB-E52FC55B3425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B53A26E-9237-4F6F-A2FB-B929DB178B6B}" type="pres">
      <dgm:prSet presAssocID="{FEEEA501-E6DF-440E-A5AB-E52FC55B3425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7549A3EE-714A-4A7E-884C-F783BACEBBE0}" type="pres">
      <dgm:prSet presAssocID="{A5A410B6-10DE-4095-B31B-0267844A6530}" presName="sibTrans" presStyleCnt="0"/>
      <dgm:spPr/>
    </dgm:pt>
    <dgm:pt modelId="{F95234CD-1942-4404-B667-E978A1CA2692}" type="pres">
      <dgm:prSet presAssocID="{6EBE7BCB-7E05-422A-BE3C-8C109682DBB4}" presName="composite" presStyleCnt="0"/>
      <dgm:spPr/>
    </dgm:pt>
    <dgm:pt modelId="{2608C50E-1DB5-4147-892F-8371D23EC844}" type="pres">
      <dgm:prSet presAssocID="{6EBE7BCB-7E05-422A-BE3C-8C109682DBB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9FEE53A4-19EB-46D4-B58A-A6CFDBB9EEA2}" type="pres">
      <dgm:prSet presAssocID="{6EBE7BCB-7E05-422A-BE3C-8C109682DBB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1C9FD01-E266-4F5A-82E1-389A72B1A3F1}" type="pres">
      <dgm:prSet presAssocID="{6EBE7BCB-7E05-422A-BE3C-8C109682DBB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7E699BF9-B496-429B-9578-5D27A732CFB2}" type="presOf" srcId="{7713FF0E-E228-4393-A61A-F6C2727C46EC}" destId="{BB53A26E-9237-4F6F-A2FB-B929DB178B6B}" srcOrd="0" destOrd="0" presId="urn:microsoft.com/office/officeart/2008/layout/TitledPictureBlocks"/>
    <dgm:cxn modelId="{1BCC94C0-516A-468B-BEEF-8194F659C4B7}" srcId="{CDF90CA2-2CC8-402D-8249-B1046E5B19E9}" destId="{6EBE7BCB-7E05-422A-BE3C-8C109682DBB4}" srcOrd="1" destOrd="0" parTransId="{F9028348-13DA-42C6-841B-001F57AAC2C2}" sibTransId="{2A32BE1D-65BA-459A-8B74-E03181AFE154}"/>
    <dgm:cxn modelId="{F6F440F8-CBF9-4315-B928-F0AB6AAFAE38}" type="presOf" srcId="{CDF90CA2-2CC8-402D-8249-B1046E5B19E9}" destId="{1ED83547-C905-4886-96CA-FBAD1FBAD36D}" srcOrd="0" destOrd="0" presId="urn:microsoft.com/office/officeart/2008/layout/TitledPictureBlocks"/>
    <dgm:cxn modelId="{58DB9F29-3842-4379-A1C3-ED3CB4EC5CEF}" type="presOf" srcId="{6EBE7BCB-7E05-422A-BE3C-8C109682DBB4}" destId="{2608C50E-1DB5-4147-892F-8371D23EC844}" srcOrd="0" destOrd="0" presId="urn:microsoft.com/office/officeart/2008/layout/TitledPictureBlocks"/>
    <dgm:cxn modelId="{2C8A06EA-B55A-430C-8299-7723799AAC98}" srcId="{6EBE7BCB-7E05-422A-BE3C-8C109682DBB4}" destId="{C8AB0B41-B147-479A-AA0F-F48B3BB15708}" srcOrd="0" destOrd="0" parTransId="{1C251B22-DAE9-4FC7-B1DE-B2E9F3AB8083}" sibTransId="{685EE5DB-908E-4E29-8F6C-BCC367307B12}"/>
    <dgm:cxn modelId="{C016AB66-5FE4-4373-AD0B-C8F31AF19941}" type="presOf" srcId="{C8AB0B41-B147-479A-AA0F-F48B3BB15708}" destId="{D1C9FD01-E266-4F5A-82E1-389A72B1A3F1}" srcOrd="0" destOrd="0" presId="urn:microsoft.com/office/officeart/2008/layout/TitledPictureBlocks"/>
    <dgm:cxn modelId="{BEE718BE-7E99-4D42-85F5-02D76C1636B4}" srcId="{FEEEA501-E6DF-440E-A5AB-E52FC55B3425}" destId="{7713FF0E-E228-4393-A61A-F6C2727C46EC}" srcOrd="0" destOrd="0" parTransId="{D4AC1B52-96F5-4014-830B-842C23747376}" sibTransId="{CE4C6A0B-E600-4502-BA70-708E539578B9}"/>
    <dgm:cxn modelId="{0916EA77-808D-414A-B3FA-FD68244507A8}" srcId="{CDF90CA2-2CC8-402D-8249-B1046E5B19E9}" destId="{FEEEA501-E6DF-440E-A5AB-E52FC55B3425}" srcOrd="0" destOrd="0" parTransId="{1AADCE57-2F2E-4679-B9B1-849560971121}" sibTransId="{A5A410B6-10DE-4095-B31B-0267844A6530}"/>
    <dgm:cxn modelId="{2769D5D5-20E7-4E29-99AE-BDE398384BA7}" type="presOf" srcId="{FEEEA501-E6DF-440E-A5AB-E52FC55B3425}" destId="{D99142A7-6158-4CA0-8107-192A5DD3B197}" srcOrd="0" destOrd="0" presId="urn:microsoft.com/office/officeart/2008/layout/TitledPictureBlocks"/>
    <dgm:cxn modelId="{78722AB9-FA7A-4B8B-A0DE-0DBA2EFCF040}" type="presParOf" srcId="{1ED83547-C905-4886-96CA-FBAD1FBAD36D}" destId="{92157ECA-A057-4843-AC15-378F773E8533}" srcOrd="0" destOrd="0" presId="urn:microsoft.com/office/officeart/2008/layout/TitledPictureBlocks"/>
    <dgm:cxn modelId="{20B5301C-9DE8-4148-A77A-9079D1FC4774}" type="presParOf" srcId="{92157ECA-A057-4843-AC15-378F773E8533}" destId="{D99142A7-6158-4CA0-8107-192A5DD3B197}" srcOrd="0" destOrd="0" presId="urn:microsoft.com/office/officeart/2008/layout/TitledPictureBlocks"/>
    <dgm:cxn modelId="{747438B4-44DC-4778-AC88-BB33F4A65B44}" type="presParOf" srcId="{92157ECA-A057-4843-AC15-378F773E8533}" destId="{7D69B195-5BBD-4185-A866-8C2F5F354104}" srcOrd="1" destOrd="0" presId="urn:microsoft.com/office/officeart/2008/layout/TitledPictureBlocks"/>
    <dgm:cxn modelId="{C5498CC0-0C1C-4183-A748-EEBF061F3BC5}" type="presParOf" srcId="{92157ECA-A057-4843-AC15-378F773E8533}" destId="{BB53A26E-9237-4F6F-A2FB-B929DB178B6B}" srcOrd="2" destOrd="0" presId="urn:microsoft.com/office/officeart/2008/layout/TitledPictureBlocks"/>
    <dgm:cxn modelId="{C5FB07F2-E959-41E6-BEE9-E14E41BDFBCE}" type="presParOf" srcId="{1ED83547-C905-4886-96CA-FBAD1FBAD36D}" destId="{7549A3EE-714A-4A7E-884C-F783BACEBBE0}" srcOrd="1" destOrd="0" presId="urn:microsoft.com/office/officeart/2008/layout/TitledPictureBlocks"/>
    <dgm:cxn modelId="{BFEDD234-1CC8-4C74-A27E-5FF3E4775C3D}" type="presParOf" srcId="{1ED83547-C905-4886-96CA-FBAD1FBAD36D}" destId="{F95234CD-1942-4404-B667-E978A1CA2692}" srcOrd="2" destOrd="0" presId="urn:microsoft.com/office/officeart/2008/layout/TitledPictureBlocks"/>
    <dgm:cxn modelId="{B0720F5D-DE76-4EE4-8398-75979E5765C5}" type="presParOf" srcId="{F95234CD-1942-4404-B667-E978A1CA2692}" destId="{2608C50E-1DB5-4147-892F-8371D23EC844}" srcOrd="0" destOrd="0" presId="urn:microsoft.com/office/officeart/2008/layout/TitledPictureBlocks"/>
    <dgm:cxn modelId="{D26482E8-1957-497F-977C-7A12ACF37996}" type="presParOf" srcId="{F95234CD-1942-4404-B667-E978A1CA2692}" destId="{9FEE53A4-19EB-46D4-B58A-A6CFDBB9EEA2}" srcOrd="1" destOrd="0" presId="urn:microsoft.com/office/officeart/2008/layout/TitledPictureBlocks"/>
    <dgm:cxn modelId="{A2ED0C09-DB03-4066-A4C6-73C0365D5E8E}" type="presParOf" srcId="{F95234CD-1942-4404-B667-E978A1CA2692}" destId="{D1C9FD01-E266-4F5A-82E1-389A72B1A3F1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42241-FE0E-45AF-97CF-ECE9A6738E1D}">
      <dsp:nvSpPr>
        <dsp:cNvPr id="0" name=""/>
        <dsp:cNvSpPr/>
      </dsp:nvSpPr>
      <dsp:spPr>
        <a:xfrm>
          <a:off x="1949" y="0"/>
          <a:ext cx="2043856" cy="456937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49" y="1827748"/>
        <a:ext cx="2043856" cy="1827748"/>
      </dsp:txXfrm>
    </dsp:sp>
    <dsp:sp modelId="{B6D61305-1A70-4AF8-97FF-7AB673F1E7CC}">
      <dsp:nvSpPr>
        <dsp:cNvPr id="0" name=""/>
        <dsp:cNvSpPr/>
      </dsp:nvSpPr>
      <dsp:spPr>
        <a:xfrm>
          <a:off x="263077" y="274162"/>
          <a:ext cx="1521600" cy="152160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9A9782-D729-4A3C-8374-4BD623165F77}">
      <dsp:nvSpPr>
        <dsp:cNvPr id="0" name=""/>
        <dsp:cNvSpPr/>
      </dsp:nvSpPr>
      <dsp:spPr>
        <a:xfrm>
          <a:off x="2107121" y="0"/>
          <a:ext cx="2043856" cy="4569371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107121" y="1827748"/>
        <a:ext cx="2043856" cy="1827748"/>
      </dsp:txXfrm>
    </dsp:sp>
    <dsp:sp modelId="{F9DE23E9-206E-4D0A-B335-B787D105D8DD}">
      <dsp:nvSpPr>
        <dsp:cNvPr id="0" name=""/>
        <dsp:cNvSpPr/>
      </dsp:nvSpPr>
      <dsp:spPr>
        <a:xfrm>
          <a:off x="2368249" y="274162"/>
          <a:ext cx="1521600" cy="1521600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473EE7-C22F-4611-8C0C-CB049BCDB85A}">
      <dsp:nvSpPr>
        <dsp:cNvPr id="0" name=""/>
        <dsp:cNvSpPr/>
      </dsp:nvSpPr>
      <dsp:spPr>
        <a:xfrm>
          <a:off x="4212293" y="0"/>
          <a:ext cx="2043856" cy="4569371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212293" y="1827748"/>
        <a:ext cx="2043856" cy="1827748"/>
      </dsp:txXfrm>
    </dsp:sp>
    <dsp:sp modelId="{E69100E2-1ECF-4CCD-83B0-748CDE714436}">
      <dsp:nvSpPr>
        <dsp:cNvPr id="0" name=""/>
        <dsp:cNvSpPr/>
      </dsp:nvSpPr>
      <dsp:spPr>
        <a:xfrm>
          <a:off x="4473421" y="274162"/>
          <a:ext cx="1521600" cy="1521600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FC2009-623B-4CBA-BD93-FC5490BAA8A3}">
      <dsp:nvSpPr>
        <dsp:cNvPr id="0" name=""/>
        <dsp:cNvSpPr/>
      </dsp:nvSpPr>
      <dsp:spPr>
        <a:xfrm>
          <a:off x="6317465" y="0"/>
          <a:ext cx="2043856" cy="4569371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發燒</a:t>
          </a:r>
          <a:r>
            <a:rPr lang="zh-TW" sz="2800" kern="1200" dirty="0" smtClean="0"/>
            <a:t>、呼吸道症狀速</a:t>
          </a:r>
          <a:r>
            <a:rPr lang="zh-TW" sz="2800" kern="1200" dirty="0" smtClean="0"/>
            <a:t>就醫</a:t>
          </a:r>
          <a:r>
            <a:rPr lang="zh-TW" altLang="zh-TW" sz="2800" kern="1200" dirty="0" smtClean="0"/>
            <a:t>有</a:t>
          </a:r>
          <a:endParaRPr lang="zh-TW" sz="2800" kern="1200" dirty="0"/>
        </a:p>
      </dsp:txBody>
      <dsp:txXfrm>
        <a:off x="6317465" y="1827748"/>
        <a:ext cx="2043856" cy="1827748"/>
      </dsp:txXfrm>
    </dsp:sp>
    <dsp:sp modelId="{A6CFEB85-8CF3-4B9D-A2A0-9E626A5A559F}">
      <dsp:nvSpPr>
        <dsp:cNvPr id="0" name=""/>
        <dsp:cNvSpPr/>
      </dsp:nvSpPr>
      <dsp:spPr>
        <a:xfrm>
          <a:off x="6578593" y="274162"/>
          <a:ext cx="1521600" cy="1521600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37B331-0FB7-402E-9349-D2EF3989D81D}">
      <dsp:nvSpPr>
        <dsp:cNvPr id="0" name=""/>
        <dsp:cNvSpPr/>
      </dsp:nvSpPr>
      <dsp:spPr>
        <a:xfrm>
          <a:off x="334530" y="3655496"/>
          <a:ext cx="7694210" cy="685405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69B195-5BBD-4185-A866-8C2F5F354104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53A26E-9237-4F6F-A2FB-B929DB178B6B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D99142A7-6158-4CA0-8107-192A5DD3B197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9FEE53A4-19EB-46D4-B58A-A6CFDBB9EEA2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C9FD01-E266-4F5A-82E1-389A72B1A3F1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2608C50E-1DB5-4147-892F-8371D23EC844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89000">
              <a:srgbClr val="FF3399"/>
            </a:gs>
            <a:gs pos="62000">
              <a:srgbClr val="F0A2EA"/>
            </a:gs>
            <a:gs pos="42000">
              <a:schemeClr val="accent1">
                <a:lumMod val="45000"/>
                <a:lumOff val="55000"/>
              </a:schemeClr>
            </a:gs>
            <a:gs pos="16000">
              <a:srgbClr val="0000CC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00C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66"/>
                </a:solidFill>
                <a:latin typeface="文鼎新中特黑" panose="020B0609010101010101" pitchFamily="49" charset="-120"/>
                <a:ea typeface="文鼎新中特黑" panose="020B0609010101010101" pitchFamily="49" charset="-120"/>
              </a:rPr>
              <a:t>打擊新冠病毒，守護健康你我有責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36912"/>
            <a:ext cx="3599677" cy="3384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2750170"/>
              </p:ext>
            </p:extLst>
          </p:nvPr>
        </p:nvGraphicFramePr>
        <p:xfrm>
          <a:off x="323528" y="1556792"/>
          <a:ext cx="8363272" cy="4569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01738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衛福部疾管署</a:t>
            </a:r>
          </a:p>
          <a:p>
            <a:r>
              <a:rPr lang="zh-TW" altLang="en-US" dirty="0"/>
              <a:t>掌握最新疫情</a:t>
            </a:r>
          </a:p>
          <a:p>
            <a:r>
              <a:rPr lang="zh-TW" altLang="en-US" dirty="0"/>
              <a:t>了解防疫議題</a:t>
            </a:r>
          </a:p>
          <a:p>
            <a:r>
              <a:rPr lang="zh-TW" altLang="en-US" dirty="0"/>
              <a:t>防疫小測驗</a:t>
            </a:r>
          </a:p>
          <a:p>
            <a:r>
              <a:rPr lang="zh-TW" altLang="en-US" dirty="0"/>
              <a:t>你的防疫觀念正確嗎？</a:t>
            </a:r>
          </a:p>
          <a:p>
            <a:r>
              <a:rPr lang="zh-TW" altLang="en-US" dirty="0"/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1326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文鼎新中特黑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2022-11-28T03:05:02Z</dcterms:modified>
</cp:coreProperties>
</file>