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2" autoAdjust="0"/>
    <p:restoredTop sz="94779" autoAdjust="0"/>
  </p:normalViewPr>
  <p:slideViewPr>
    <p:cSldViewPr>
      <p:cViewPr varScale="1">
        <p:scale>
          <a:sx n="69" d="100"/>
          <a:sy n="69" d="100"/>
        </p:scale>
        <p:origin x="146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66EBEB-89E2-40D3-B55D-FA71F662C050}" type="doc">
      <dgm:prSet loTypeId="urn:microsoft.com/office/officeart/2005/8/layout/hList7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zh-TW" altLang="en-US"/>
        </a:p>
      </dgm:t>
    </dgm:pt>
    <dgm:pt modelId="{7A7A1BE0-3BD6-420A-84C4-830CBCAE26B9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8C18158C-8937-4731-907A-0F5115ADF5DE}" type="parTrans" cxnId="{C03341B9-9A5E-45F6-A897-CC960FD4CC57}">
      <dgm:prSet/>
      <dgm:spPr/>
      <dgm:t>
        <a:bodyPr/>
        <a:lstStyle/>
        <a:p>
          <a:endParaRPr lang="zh-TW" altLang="en-US"/>
        </a:p>
      </dgm:t>
    </dgm:pt>
    <dgm:pt modelId="{117F8F93-D0B5-4E58-B065-E17F6256BA46}" type="sibTrans" cxnId="{C03341B9-9A5E-45F6-A897-CC960FD4CC57}">
      <dgm:prSet/>
      <dgm:spPr/>
      <dgm:t>
        <a:bodyPr/>
        <a:lstStyle/>
        <a:p>
          <a:endParaRPr lang="zh-TW" altLang="en-US"/>
        </a:p>
      </dgm:t>
    </dgm:pt>
    <dgm:pt modelId="{BA03C53D-0F5E-4CA3-9018-4689716FF12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35A556E1-57BC-4AE7-84FC-AC72CBF7334A}" type="parTrans" cxnId="{B83E32AF-9A3A-4064-ABC7-DE3A24C86891}">
      <dgm:prSet/>
      <dgm:spPr/>
      <dgm:t>
        <a:bodyPr/>
        <a:lstStyle/>
        <a:p>
          <a:endParaRPr lang="zh-TW" altLang="en-US"/>
        </a:p>
      </dgm:t>
    </dgm:pt>
    <dgm:pt modelId="{27416BD2-7198-4080-8D45-18B37EDF0578}" type="sibTrans" cxnId="{B83E32AF-9A3A-4064-ABC7-DE3A24C86891}">
      <dgm:prSet/>
      <dgm:spPr/>
      <dgm:t>
        <a:bodyPr/>
        <a:lstStyle/>
        <a:p>
          <a:endParaRPr lang="zh-TW" altLang="en-US"/>
        </a:p>
      </dgm:t>
    </dgm:pt>
    <dgm:pt modelId="{BDEF7A00-463D-404B-977E-3E798EE1B57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D605858-11A5-49E0-ADBB-45962F86378E}" type="parTrans" cxnId="{757E4574-BE72-4F02-997F-C272467D0A83}">
      <dgm:prSet/>
      <dgm:spPr/>
      <dgm:t>
        <a:bodyPr/>
        <a:lstStyle/>
        <a:p>
          <a:endParaRPr lang="zh-TW" altLang="en-US"/>
        </a:p>
      </dgm:t>
    </dgm:pt>
    <dgm:pt modelId="{943F2520-54F1-415D-A24A-5F29E322D5DA}" type="sibTrans" cxnId="{757E4574-BE72-4F02-997F-C272467D0A83}">
      <dgm:prSet/>
      <dgm:spPr/>
      <dgm:t>
        <a:bodyPr/>
        <a:lstStyle/>
        <a:p>
          <a:endParaRPr lang="zh-TW" altLang="en-US"/>
        </a:p>
      </dgm:t>
    </dgm:pt>
    <dgm:pt modelId="{EA75FA9A-A6A0-45CE-BAAD-6A897F7C987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53FB43A-F675-4AF5-9868-C3F0F128CF92}" type="parTrans" cxnId="{1B867988-E3AB-4D74-967A-B3FC80ED91D2}">
      <dgm:prSet/>
      <dgm:spPr/>
      <dgm:t>
        <a:bodyPr/>
        <a:lstStyle/>
        <a:p>
          <a:endParaRPr lang="zh-TW" altLang="en-US"/>
        </a:p>
      </dgm:t>
    </dgm:pt>
    <dgm:pt modelId="{869AC48D-06B5-448A-907C-6B1B6CDD53FF}" type="sibTrans" cxnId="{1B867988-E3AB-4D74-967A-B3FC80ED91D2}">
      <dgm:prSet/>
      <dgm:spPr/>
      <dgm:t>
        <a:bodyPr/>
        <a:lstStyle/>
        <a:p>
          <a:endParaRPr lang="zh-TW" altLang="en-US"/>
        </a:p>
      </dgm:t>
    </dgm:pt>
    <dgm:pt modelId="{721B2537-C0EF-49D0-88BE-50A45D49CFC6}" type="pres">
      <dgm:prSet presAssocID="{D166EBEB-89E2-40D3-B55D-FA71F662C05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4E0C9FC-F8EE-4CBA-9CDA-A35F0BE6608B}" type="pres">
      <dgm:prSet presAssocID="{D166EBEB-89E2-40D3-B55D-FA71F662C050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7BB2676E-028E-46D6-B541-CD62F9C7E05E}" type="pres">
      <dgm:prSet presAssocID="{D166EBEB-89E2-40D3-B55D-FA71F662C050}" presName="linComp" presStyleCnt="0"/>
      <dgm:spPr/>
      <dgm:t>
        <a:bodyPr/>
        <a:lstStyle/>
        <a:p>
          <a:endParaRPr lang="zh-TW" altLang="en-US"/>
        </a:p>
      </dgm:t>
    </dgm:pt>
    <dgm:pt modelId="{83B0392E-AE02-4F17-B572-847ADE9556BA}" type="pres">
      <dgm:prSet presAssocID="{7A7A1BE0-3BD6-420A-84C4-830CBCAE26B9}" presName="compNode" presStyleCnt="0"/>
      <dgm:spPr/>
      <dgm:t>
        <a:bodyPr/>
        <a:lstStyle/>
        <a:p>
          <a:endParaRPr lang="zh-TW" altLang="en-US"/>
        </a:p>
      </dgm:t>
    </dgm:pt>
    <dgm:pt modelId="{857C0F15-C37B-44F7-AE0B-D3F074C3A301}" type="pres">
      <dgm:prSet presAssocID="{7A7A1BE0-3BD6-420A-84C4-830CBCAE26B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7812EF4-7B4F-4778-8171-71E13D7184D9}" type="pres">
      <dgm:prSet presAssocID="{7A7A1BE0-3BD6-420A-84C4-830CBCAE26B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AF2F97-ACA2-4BDD-8D96-D096C7B2757E}" type="pres">
      <dgm:prSet presAssocID="{7A7A1BE0-3BD6-420A-84C4-830CBCAE26B9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AA45C8A3-BDAB-46C7-93E4-F58E8F157692}" type="pres">
      <dgm:prSet presAssocID="{7A7A1BE0-3BD6-420A-84C4-830CBCAE26B9}" presName="imagNode" presStyleLbl="fgImgPlace1" presStyleIdx="0" presStyleCnt="4"/>
      <dgm:spPr/>
      <dgm:t>
        <a:bodyPr/>
        <a:lstStyle/>
        <a:p>
          <a:endParaRPr lang="zh-TW" altLang="en-US"/>
        </a:p>
      </dgm:t>
    </dgm:pt>
    <dgm:pt modelId="{E8C6BA4F-6483-4E3C-9B1C-BF945ADED83C}" type="pres">
      <dgm:prSet presAssocID="{117F8F93-D0B5-4E58-B065-E17F6256BA4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69F0ADA-AE3B-4095-991B-BDF100991378}" type="pres">
      <dgm:prSet presAssocID="{BA03C53D-0F5E-4CA3-9018-4689716FF124}" presName="compNode" presStyleCnt="0"/>
      <dgm:spPr/>
      <dgm:t>
        <a:bodyPr/>
        <a:lstStyle/>
        <a:p>
          <a:endParaRPr lang="zh-TW" altLang="en-US"/>
        </a:p>
      </dgm:t>
    </dgm:pt>
    <dgm:pt modelId="{DDFE8A7A-8253-430F-B40D-EC763670127B}" type="pres">
      <dgm:prSet presAssocID="{BA03C53D-0F5E-4CA3-9018-4689716FF12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CA7FB40-1134-4E7F-B257-1DB97F1699BC}" type="pres">
      <dgm:prSet presAssocID="{BA03C53D-0F5E-4CA3-9018-4689716FF12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77950E-B83D-4440-9BF6-C61E38FF090A}" type="pres">
      <dgm:prSet presAssocID="{BA03C53D-0F5E-4CA3-9018-4689716FF124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61D59543-04F9-4523-A478-4A127378D425}" type="pres">
      <dgm:prSet presAssocID="{BA03C53D-0F5E-4CA3-9018-4689716FF124}" presName="imagNode" presStyleLbl="fgImgPlace1" presStyleIdx="1" presStyleCnt="4"/>
      <dgm:spPr/>
      <dgm:t>
        <a:bodyPr/>
        <a:lstStyle/>
        <a:p>
          <a:endParaRPr lang="zh-TW" altLang="en-US"/>
        </a:p>
      </dgm:t>
    </dgm:pt>
    <dgm:pt modelId="{D842FCBB-7C7A-4EDF-9DA9-3BE6666E9896}" type="pres">
      <dgm:prSet presAssocID="{27416BD2-7198-4080-8D45-18B37EDF057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D21BFA9-A021-40B4-BB82-FAD4890BED27}" type="pres">
      <dgm:prSet presAssocID="{BDEF7A00-463D-404B-977E-3E798EE1B579}" presName="compNode" presStyleCnt="0"/>
      <dgm:spPr/>
      <dgm:t>
        <a:bodyPr/>
        <a:lstStyle/>
        <a:p>
          <a:endParaRPr lang="zh-TW" altLang="en-US"/>
        </a:p>
      </dgm:t>
    </dgm:pt>
    <dgm:pt modelId="{9B6320B6-AFCF-448E-A223-13A6BB71554B}" type="pres">
      <dgm:prSet presAssocID="{BDEF7A00-463D-404B-977E-3E798EE1B57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E4E060D-8F89-4BDC-B2F2-9134BE0066D3}" type="pres">
      <dgm:prSet presAssocID="{BDEF7A00-463D-404B-977E-3E798EE1B57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E79D27-47BA-4734-A533-DF4524ECB0B3}" type="pres">
      <dgm:prSet presAssocID="{BDEF7A00-463D-404B-977E-3E798EE1B579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509FF766-1FEE-4878-A0F5-439DE24A81AD}" type="pres">
      <dgm:prSet presAssocID="{BDEF7A00-463D-404B-977E-3E798EE1B579}" presName="imagNode" presStyleLbl="fgImgPlace1" presStyleIdx="2" presStyleCnt="4"/>
      <dgm:spPr/>
      <dgm:t>
        <a:bodyPr/>
        <a:lstStyle/>
        <a:p>
          <a:endParaRPr lang="zh-TW" altLang="en-US"/>
        </a:p>
      </dgm:t>
    </dgm:pt>
    <dgm:pt modelId="{02B62EEA-E833-467A-A87E-2BB9202D50E7}" type="pres">
      <dgm:prSet presAssocID="{943F2520-54F1-415D-A24A-5F29E322D5D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F818C42-03DB-4B17-8EC5-473A1E698DFE}" type="pres">
      <dgm:prSet presAssocID="{EA75FA9A-A6A0-45CE-BAAD-6A897F7C987C}" presName="compNode" presStyleCnt="0"/>
      <dgm:spPr/>
      <dgm:t>
        <a:bodyPr/>
        <a:lstStyle/>
        <a:p>
          <a:endParaRPr lang="zh-TW" altLang="en-US"/>
        </a:p>
      </dgm:t>
    </dgm:pt>
    <dgm:pt modelId="{587DD0D4-F455-4531-A7E9-AE466F489FA9}" type="pres">
      <dgm:prSet presAssocID="{EA75FA9A-A6A0-45CE-BAAD-6A897F7C987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25A4409-1869-4C95-AF13-AAFE0C9EFF27}" type="pres">
      <dgm:prSet presAssocID="{EA75FA9A-A6A0-45CE-BAAD-6A897F7C987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8DA4E6-235C-4224-9CFB-990C46329E03}" type="pres">
      <dgm:prSet presAssocID="{EA75FA9A-A6A0-45CE-BAAD-6A897F7C987C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BF7494C6-1AE9-47A3-AD59-7C460CA57738}" type="pres">
      <dgm:prSet presAssocID="{EA75FA9A-A6A0-45CE-BAAD-6A897F7C987C}" presName="imagNode" presStyleLbl="fgImgPlace1" presStyleIdx="3" presStyleCnt="4"/>
      <dgm:spPr/>
      <dgm:t>
        <a:bodyPr/>
        <a:lstStyle/>
        <a:p>
          <a:endParaRPr lang="zh-TW" altLang="en-US"/>
        </a:p>
      </dgm:t>
    </dgm:pt>
  </dgm:ptLst>
  <dgm:cxnLst>
    <dgm:cxn modelId="{360BB9B1-4453-4AEB-8977-CEE5C6222C89}" type="presOf" srcId="{27416BD2-7198-4080-8D45-18B37EDF0578}" destId="{D842FCBB-7C7A-4EDF-9DA9-3BE6666E9896}" srcOrd="0" destOrd="0" presId="urn:microsoft.com/office/officeart/2005/8/layout/hList7"/>
    <dgm:cxn modelId="{23987B2E-617C-4684-8955-584FB7C3B309}" type="presOf" srcId="{117F8F93-D0B5-4E58-B065-E17F6256BA46}" destId="{E8C6BA4F-6483-4E3C-9B1C-BF945ADED83C}" srcOrd="0" destOrd="0" presId="urn:microsoft.com/office/officeart/2005/8/layout/hList7"/>
    <dgm:cxn modelId="{81A1CF7A-A103-4925-932F-9F62580D01E8}" type="presOf" srcId="{7A7A1BE0-3BD6-420A-84C4-830CBCAE26B9}" destId="{77812EF4-7B4F-4778-8171-71E13D7184D9}" srcOrd="1" destOrd="0" presId="urn:microsoft.com/office/officeart/2005/8/layout/hList7"/>
    <dgm:cxn modelId="{00FB11F1-6376-4AEF-941B-390052D259E8}" type="presOf" srcId="{D166EBEB-89E2-40D3-B55D-FA71F662C050}" destId="{721B2537-C0EF-49D0-88BE-50A45D49CFC6}" srcOrd="0" destOrd="0" presId="urn:microsoft.com/office/officeart/2005/8/layout/hList7"/>
    <dgm:cxn modelId="{757E4574-BE72-4F02-997F-C272467D0A83}" srcId="{D166EBEB-89E2-40D3-B55D-FA71F662C050}" destId="{BDEF7A00-463D-404B-977E-3E798EE1B579}" srcOrd="2" destOrd="0" parTransId="{7D605858-11A5-49E0-ADBB-45962F86378E}" sibTransId="{943F2520-54F1-415D-A24A-5F29E322D5DA}"/>
    <dgm:cxn modelId="{887DCC65-7855-4BB1-96E4-6ABB7D90DC2E}" type="presOf" srcId="{EA75FA9A-A6A0-45CE-BAAD-6A897F7C987C}" destId="{625A4409-1869-4C95-AF13-AAFE0C9EFF27}" srcOrd="1" destOrd="0" presId="urn:microsoft.com/office/officeart/2005/8/layout/hList7"/>
    <dgm:cxn modelId="{881D0D64-2AA2-4417-9991-0AD8AEC8A7EB}" type="presOf" srcId="{BDEF7A00-463D-404B-977E-3E798EE1B579}" destId="{9B6320B6-AFCF-448E-A223-13A6BB71554B}" srcOrd="0" destOrd="0" presId="urn:microsoft.com/office/officeart/2005/8/layout/hList7"/>
    <dgm:cxn modelId="{D65EB2D9-84CD-47FF-9F0F-9CAE3D01951C}" type="presOf" srcId="{943F2520-54F1-415D-A24A-5F29E322D5DA}" destId="{02B62EEA-E833-467A-A87E-2BB9202D50E7}" srcOrd="0" destOrd="0" presId="urn:microsoft.com/office/officeart/2005/8/layout/hList7"/>
    <dgm:cxn modelId="{628E2BFD-143A-4F8C-A691-54DB57811E1A}" type="presOf" srcId="{BA03C53D-0F5E-4CA3-9018-4689716FF124}" destId="{DDFE8A7A-8253-430F-B40D-EC763670127B}" srcOrd="0" destOrd="0" presId="urn:microsoft.com/office/officeart/2005/8/layout/hList7"/>
    <dgm:cxn modelId="{B83E32AF-9A3A-4064-ABC7-DE3A24C86891}" srcId="{D166EBEB-89E2-40D3-B55D-FA71F662C050}" destId="{BA03C53D-0F5E-4CA3-9018-4689716FF124}" srcOrd="1" destOrd="0" parTransId="{35A556E1-57BC-4AE7-84FC-AC72CBF7334A}" sibTransId="{27416BD2-7198-4080-8D45-18B37EDF0578}"/>
    <dgm:cxn modelId="{8B133AE5-AEF4-4C4B-B659-BE9FB1C154C6}" type="presOf" srcId="{7A7A1BE0-3BD6-420A-84C4-830CBCAE26B9}" destId="{857C0F15-C37B-44F7-AE0B-D3F074C3A301}" srcOrd="0" destOrd="0" presId="urn:microsoft.com/office/officeart/2005/8/layout/hList7"/>
    <dgm:cxn modelId="{48FC7211-EC0B-4425-8BF3-9C4947DBD184}" type="presOf" srcId="{BA03C53D-0F5E-4CA3-9018-4689716FF124}" destId="{BCA7FB40-1134-4E7F-B257-1DB97F1699BC}" srcOrd="1" destOrd="0" presId="urn:microsoft.com/office/officeart/2005/8/layout/hList7"/>
    <dgm:cxn modelId="{1B867988-E3AB-4D74-967A-B3FC80ED91D2}" srcId="{D166EBEB-89E2-40D3-B55D-FA71F662C050}" destId="{EA75FA9A-A6A0-45CE-BAAD-6A897F7C987C}" srcOrd="3" destOrd="0" parTransId="{953FB43A-F675-4AF5-9868-C3F0F128CF92}" sibTransId="{869AC48D-06B5-448A-907C-6B1B6CDD53FF}"/>
    <dgm:cxn modelId="{2865BD6E-ACA4-46D3-AFD5-8040DB2B2E38}" type="presOf" srcId="{EA75FA9A-A6A0-45CE-BAAD-6A897F7C987C}" destId="{587DD0D4-F455-4531-A7E9-AE466F489FA9}" srcOrd="0" destOrd="0" presId="urn:microsoft.com/office/officeart/2005/8/layout/hList7"/>
    <dgm:cxn modelId="{C03341B9-9A5E-45F6-A897-CC960FD4CC57}" srcId="{D166EBEB-89E2-40D3-B55D-FA71F662C050}" destId="{7A7A1BE0-3BD6-420A-84C4-830CBCAE26B9}" srcOrd="0" destOrd="0" parTransId="{8C18158C-8937-4731-907A-0F5115ADF5DE}" sibTransId="{117F8F93-D0B5-4E58-B065-E17F6256BA46}"/>
    <dgm:cxn modelId="{1B67F28F-EA1D-430F-AB8C-8B54EBE3224C}" type="presOf" srcId="{BDEF7A00-463D-404B-977E-3E798EE1B579}" destId="{DE4E060D-8F89-4BDC-B2F2-9134BE0066D3}" srcOrd="1" destOrd="0" presId="urn:microsoft.com/office/officeart/2005/8/layout/hList7"/>
    <dgm:cxn modelId="{B2F1A8F3-68CC-4AD6-843C-9C621C45D093}" type="presParOf" srcId="{721B2537-C0EF-49D0-88BE-50A45D49CFC6}" destId="{34E0C9FC-F8EE-4CBA-9CDA-A35F0BE6608B}" srcOrd="0" destOrd="0" presId="urn:microsoft.com/office/officeart/2005/8/layout/hList7"/>
    <dgm:cxn modelId="{375F3B85-36CA-411D-9690-BA2F91EB3767}" type="presParOf" srcId="{721B2537-C0EF-49D0-88BE-50A45D49CFC6}" destId="{7BB2676E-028E-46D6-B541-CD62F9C7E05E}" srcOrd="1" destOrd="0" presId="urn:microsoft.com/office/officeart/2005/8/layout/hList7"/>
    <dgm:cxn modelId="{94ACE64F-B941-48B6-9676-1A33255AEDD1}" type="presParOf" srcId="{7BB2676E-028E-46D6-B541-CD62F9C7E05E}" destId="{83B0392E-AE02-4F17-B572-847ADE9556BA}" srcOrd="0" destOrd="0" presId="urn:microsoft.com/office/officeart/2005/8/layout/hList7"/>
    <dgm:cxn modelId="{BFFA2FE2-F4B2-4B7C-800F-B9998AAB1B89}" type="presParOf" srcId="{83B0392E-AE02-4F17-B572-847ADE9556BA}" destId="{857C0F15-C37B-44F7-AE0B-D3F074C3A301}" srcOrd="0" destOrd="0" presId="urn:microsoft.com/office/officeart/2005/8/layout/hList7"/>
    <dgm:cxn modelId="{83476FFC-93E5-48D3-805F-F1BE658E9B18}" type="presParOf" srcId="{83B0392E-AE02-4F17-B572-847ADE9556BA}" destId="{77812EF4-7B4F-4778-8171-71E13D7184D9}" srcOrd="1" destOrd="0" presId="urn:microsoft.com/office/officeart/2005/8/layout/hList7"/>
    <dgm:cxn modelId="{A5324ECD-660F-4F86-B1FC-34F31E5A317C}" type="presParOf" srcId="{83B0392E-AE02-4F17-B572-847ADE9556BA}" destId="{AFAF2F97-ACA2-4BDD-8D96-D096C7B2757E}" srcOrd="2" destOrd="0" presId="urn:microsoft.com/office/officeart/2005/8/layout/hList7"/>
    <dgm:cxn modelId="{80B481C6-33DC-4998-B9CA-4BDAEDC10242}" type="presParOf" srcId="{83B0392E-AE02-4F17-B572-847ADE9556BA}" destId="{AA45C8A3-BDAB-46C7-93E4-F58E8F157692}" srcOrd="3" destOrd="0" presId="urn:microsoft.com/office/officeart/2005/8/layout/hList7"/>
    <dgm:cxn modelId="{773F2391-2C75-4CAE-8911-38302052956B}" type="presParOf" srcId="{7BB2676E-028E-46D6-B541-CD62F9C7E05E}" destId="{E8C6BA4F-6483-4E3C-9B1C-BF945ADED83C}" srcOrd="1" destOrd="0" presId="urn:microsoft.com/office/officeart/2005/8/layout/hList7"/>
    <dgm:cxn modelId="{F0879AC2-CD51-431E-AFB8-4EFD469A627D}" type="presParOf" srcId="{7BB2676E-028E-46D6-B541-CD62F9C7E05E}" destId="{E69F0ADA-AE3B-4095-991B-BDF100991378}" srcOrd="2" destOrd="0" presId="urn:microsoft.com/office/officeart/2005/8/layout/hList7"/>
    <dgm:cxn modelId="{820D3599-E8C1-41F9-BBF7-FA1E59D5F394}" type="presParOf" srcId="{E69F0ADA-AE3B-4095-991B-BDF100991378}" destId="{DDFE8A7A-8253-430F-B40D-EC763670127B}" srcOrd="0" destOrd="0" presId="urn:microsoft.com/office/officeart/2005/8/layout/hList7"/>
    <dgm:cxn modelId="{4585B430-D209-4CF0-A175-A17EF44DF6EA}" type="presParOf" srcId="{E69F0ADA-AE3B-4095-991B-BDF100991378}" destId="{BCA7FB40-1134-4E7F-B257-1DB97F1699BC}" srcOrd="1" destOrd="0" presId="urn:microsoft.com/office/officeart/2005/8/layout/hList7"/>
    <dgm:cxn modelId="{4E7FB00A-6E1C-4B3B-AD56-0B1B277A0256}" type="presParOf" srcId="{E69F0ADA-AE3B-4095-991B-BDF100991378}" destId="{6277950E-B83D-4440-9BF6-C61E38FF090A}" srcOrd="2" destOrd="0" presId="urn:microsoft.com/office/officeart/2005/8/layout/hList7"/>
    <dgm:cxn modelId="{509C5663-7729-4ECB-A888-832E04F501DB}" type="presParOf" srcId="{E69F0ADA-AE3B-4095-991B-BDF100991378}" destId="{61D59543-04F9-4523-A478-4A127378D425}" srcOrd="3" destOrd="0" presId="urn:microsoft.com/office/officeart/2005/8/layout/hList7"/>
    <dgm:cxn modelId="{F8AAC1B7-BE68-4F79-893D-253F6DA6D7B5}" type="presParOf" srcId="{7BB2676E-028E-46D6-B541-CD62F9C7E05E}" destId="{D842FCBB-7C7A-4EDF-9DA9-3BE6666E9896}" srcOrd="3" destOrd="0" presId="urn:microsoft.com/office/officeart/2005/8/layout/hList7"/>
    <dgm:cxn modelId="{6D055512-BAE3-41ED-B140-80EB50436E7E}" type="presParOf" srcId="{7BB2676E-028E-46D6-B541-CD62F9C7E05E}" destId="{0D21BFA9-A021-40B4-BB82-FAD4890BED27}" srcOrd="4" destOrd="0" presId="urn:microsoft.com/office/officeart/2005/8/layout/hList7"/>
    <dgm:cxn modelId="{0627340B-318A-4FAE-8F90-E585DA16C131}" type="presParOf" srcId="{0D21BFA9-A021-40B4-BB82-FAD4890BED27}" destId="{9B6320B6-AFCF-448E-A223-13A6BB71554B}" srcOrd="0" destOrd="0" presId="urn:microsoft.com/office/officeart/2005/8/layout/hList7"/>
    <dgm:cxn modelId="{B809DA67-4145-476F-BE43-ADD78702FBF3}" type="presParOf" srcId="{0D21BFA9-A021-40B4-BB82-FAD4890BED27}" destId="{DE4E060D-8F89-4BDC-B2F2-9134BE0066D3}" srcOrd="1" destOrd="0" presId="urn:microsoft.com/office/officeart/2005/8/layout/hList7"/>
    <dgm:cxn modelId="{39F09D53-E80D-4DD6-9B7B-96C597DEF4B2}" type="presParOf" srcId="{0D21BFA9-A021-40B4-BB82-FAD4890BED27}" destId="{D9E79D27-47BA-4734-A533-DF4524ECB0B3}" srcOrd="2" destOrd="0" presId="urn:microsoft.com/office/officeart/2005/8/layout/hList7"/>
    <dgm:cxn modelId="{B8CAA4B0-7CF0-4CD4-B67B-67072E05DF05}" type="presParOf" srcId="{0D21BFA9-A021-40B4-BB82-FAD4890BED27}" destId="{509FF766-1FEE-4878-A0F5-439DE24A81AD}" srcOrd="3" destOrd="0" presId="urn:microsoft.com/office/officeart/2005/8/layout/hList7"/>
    <dgm:cxn modelId="{080276D5-7682-4895-AE22-E619BB27AA42}" type="presParOf" srcId="{7BB2676E-028E-46D6-B541-CD62F9C7E05E}" destId="{02B62EEA-E833-467A-A87E-2BB9202D50E7}" srcOrd="5" destOrd="0" presId="urn:microsoft.com/office/officeart/2005/8/layout/hList7"/>
    <dgm:cxn modelId="{86D6F2C9-226C-46F2-B243-2C6BF771B7E8}" type="presParOf" srcId="{7BB2676E-028E-46D6-B541-CD62F9C7E05E}" destId="{AF818C42-03DB-4B17-8EC5-473A1E698DFE}" srcOrd="6" destOrd="0" presId="urn:microsoft.com/office/officeart/2005/8/layout/hList7"/>
    <dgm:cxn modelId="{13B9DF75-50A6-4587-AC03-CC6D5F3F74CE}" type="presParOf" srcId="{AF818C42-03DB-4B17-8EC5-473A1E698DFE}" destId="{587DD0D4-F455-4531-A7E9-AE466F489FA9}" srcOrd="0" destOrd="0" presId="urn:microsoft.com/office/officeart/2005/8/layout/hList7"/>
    <dgm:cxn modelId="{5E159BD7-79DB-4377-9A59-6F3266B59FA3}" type="presParOf" srcId="{AF818C42-03DB-4B17-8EC5-473A1E698DFE}" destId="{625A4409-1869-4C95-AF13-AAFE0C9EFF27}" srcOrd="1" destOrd="0" presId="urn:microsoft.com/office/officeart/2005/8/layout/hList7"/>
    <dgm:cxn modelId="{C7329041-AD58-4EFB-9E46-0023497D5CA6}" type="presParOf" srcId="{AF818C42-03DB-4B17-8EC5-473A1E698DFE}" destId="{688DA4E6-235C-4224-9CFB-990C46329E03}" srcOrd="2" destOrd="0" presId="urn:microsoft.com/office/officeart/2005/8/layout/hList7"/>
    <dgm:cxn modelId="{4DC7D547-5E97-4C57-8862-D326DD8FC695}" type="presParOf" srcId="{AF818C42-03DB-4B17-8EC5-473A1E698DFE}" destId="{BF7494C6-1AE9-47A3-AD59-7C460CA5773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57D013-7319-490B-B142-31FCBF88A61E}" type="doc">
      <dgm:prSet loTypeId="urn:microsoft.com/office/officeart/2008/layout/AlternatingHexagons" loCatId="list" qsTypeId="urn:microsoft.com/office/officeart/2005/8/quickstyle/3d1" qsCatId="3D" csTypeId="urn:microsoft.com/office/officeart/2005/8/colors/accent2_5" csCatId="accent2"/>
      <dgm:spPr/>
      <dgm:t>
        <a:bodyPr/>
        <a:lstStyle/>
        <a:p>
          <a:endParaRPr lang="zh-TW" altLang="en-US"/>
        </a:p>
      </dgm:t>
    </dgm:pt>
    <dgm:pt modelId="{924175D3-39A5-4283-B1E3-8F6067BE8AD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C658B1C-A6E2-42C5-9603-B2A7232F1F58}" type="parTrans" cxnId="{6BFD46F1-EFCF-485C-BD43-979BC459D227}">
      <dgm:prSet/>
      <dgm:spPr/>
      <dgm:t>
        <a:bodyPr/>
        <a:lstStyle/>
        <a:p>
          <a:endParaRPr lang="zh-TW" altLang="en-US"/>
        </a:p>
      </dgm:t>
    </dgm:pt>
    <dgm:pt modelId="{89471B55-1FE1-46A6-808F-688143E9E350}" type="sibTrans" cxnId="{6BFD46F1-EFCF-485C-BD43-979BC459D227}">
      <dgm:prSet/>
      <dgm:spPr/>
      <dgm:t>
        <a:bodyPr/>
        <a:lstStyle/>
        <a:p>
          <a:endParaRPr lang="zh-TW" altLang="en-US"/>
        </a:p>
      </dgm:t>
    </dgm:pt>
    <dgm:pt modelId="{2B3354B6-C26E-4372-8D90-3AEDB58E9318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E9C03C36-7CA1-4FA3-BCE0-98091A544AB7}" type="parTrans" cxnId="{DE650AC6-5316-4246-9B75-1A10C907747A}">
      <dgm:prSet/>
      <dgm:spPr/>
      <dgm:t>
        <a:bodyPr/>
        <a:lstStyle/>
        <a:p>
          <a:endParaRPr lang="zh-TW" altLang="en-US"/>
        </a:p>
      </dgm:t>
    </dgm:pt>
    <dgm:pt modelId="{93A79DA6-468B-4024-8D07-8E6CA58D65CB}" type="sibTrans" cxnId="{DE650AC6-5316-4246-9B75-1A10C907747A}">
      <dgm:prSet/>
      <dgm:spPr/>
      <dgm:t>
        <a:bodyPr/>
        <a:lstStyle/>
        <a:p>
          <a:endParaRPr lang="zh-TW" altLang="en-US"/>
        </a:p>
      </dgm:t>
    </dgm:pt>
    <dgm:pt modelId="{210945C7-466D-4C3C-BDB5-17A755183A85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F84CF067-BC89-4C87-B58D-4C0AEF4FDB3A}" type="parTrans" cxnId="{F8BA4A92-2744-40BA-AEFE-E9E23DB0371E}">
      <dgm:prSet/>
      <dgm:spPr/>
      <dgm:t>
        <a:bodyPr/>
        <a:lstStyle/>
        <a:p>
          <a:endParaRPr lang="zh-TW" altLang="en-US"/>
        </a:p>
      </dgm:t>
    </dgm:pt>
    <dgm:pt modelId="{C1E50959-385B-4B61-A87C-C032D21AB49C}" type="sibTrans" cxnId="{F8BA4A92-2744-40BA-AEFE-E9E23DB0371E}">
      <dgm:prSet/>
      <dgm:spPr/>
      <dgm:t>
        <a:bodyPr/>
        <a:lstStyle/>
        <a:p>
          <a:endParaRPr lang="zh-TW" altLang="en-US"/>
        </a:p>
      </dgm:t>
    </dgm:pt>
    <dgm:pt modelId="{AB7C4161-E089-4935-A2D5-9FBEEAF13BB6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A6066A99-1EDB-46B4-9EAC-E8120924458E}" type="parTrans" cxnId="{935DC2CC-8FEB-4685-B0EE-6AD64832B601}">
      <dgm:prSet/>
      <dgm:spPr/>
      <dgm:t>
        <a:bodyPr/>
        <a:lstStyle/>
        <a:p>
          <a:endParaRPr lang="zh-TW" altLang="en-US"/>
        </a:p>
      </dgm:t>
    </dgm:pt>
    <dgm:pt modelId="{095514D8-A6FA-462D-B6AC-04A434824E03}" type="sibTrans" cxnId="{935DC2CC-8FEB-4685-B0EE-6AD64832B601}">
      <dgm:prSet/>
      <dgm:spPr/>
      <dgm:t>
        <a:bodyPr/>
        <a:lstStyle/>
        <a:p>
          <a:endParaRPr lang="zh-TW" altLang="en-US"/>
        </a:p>
      </dgm:t>
    </dgm:pt>
    <dgm:pt modelId="{34AD87AE-E8F4-49E9-824E-584C9B9EB86C}" type="pres">
      <dgm:prSet presAssocID="{9B57D013-7319-490B-B142-31FCBF88A61E}" presName="Name0" presStyleCnt="0">
        <dgm:presLayoutVars>
          <dgm:chMax/>
          <dgm:chPref/>
          <dgm:dir/>
          <dgm:animLvl val="lvl"/>
        </dgm:presLayoutVars>
      </dgm:prSet>
      <dgm:spPr/>
    </dgm:pt>
    <dgm:pt modelId="{7DA49C24-C089-4DE5-9EA9-80DE74F9F7F9}" type="pres">
      <dgm:prSet presAssocID="{924175D3-39A5-4283-B1E3-8F6067BE8ADE}" presName="composite" presStyleCnt="0"/>
      <dgm:spPr/>
    </dgm:pt>
    <dgm:pt modelId="{2A837179-928D-44FD-88D9-7D5B79D2DB17}" type="pres">
      <dgm:prSet presAssocID="{924175D3-39A5-4283-B1E3-8F6067BE8ADE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</dgm:pt>
    <dgm:pt modelId="{8D4752DA-6017-4556-B17E-29A088B36E3B}" type="pres">
      <dgm:prSet presAssocID="{924175D3-39A5-4283-B1E3-8F6067BE8ADE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B599D947-C39E-406C-AF46-631BBC7F75DF}" type="pres">
      <dgm:prSet presAssocID="{924175D3-39A5-4283-B1E3-8F6067BE8ADE}" presName="BalanceSpacing" presStyleCnt="0"/>
      <dgm:spPr/>
    </dgm:pt>
    <dgm:pt modelId="{8A3603F2-7759-4773-9071-7F5B570886CD}" type="pres">
      <dgm:prSet presAssocID="{924175D3-39A5-4283-B1E3-8F6067BE8ADE}" presName="BalanceSpacing1" presStyleCnt="0"/>
      <dgm:spPr/>
    </dgm:pt>
    <dgm:pt modelId="{4C1F7534-0961-4B3C-8FC3-9B375DAA21D5}" type="pres">
      <dgm:prSet presAssocID="{89471B55-1FE1-46A6-808F-688143E9E350}" presName="Accent1Text" presStyleLbl="node1" presStyleIdx="1" presStyleCnt="8" custLinFactNeighborX="-16926" custLinFactNeighborY="-3614"/>
      <dgm:spPr/>
    </dgm:pt>
    <dgm:pt modelId="{D4680D24-228C-4801-87E1-8E02150263A7}" type="pres">
      <dgm:prSet presAssocID="{89471B55-1FE1-46A6-808F-688143E9E350}" presName="spaceBetweenRectangles" presStyleCnt="0"/>
      <dgm:spPr/>
    </dgm:pt>
    <dgm:pt modelId="{7DD4A1E1-2762-40A0-A4B9-D6E748592E59}" type="pres">
      <dgm:prSet presAssocID="{2B3354B6-C26E-4372-8D90-3AEDB58E9318}" presName="composite" presStyleCnt="0"/>
      <dgm:spPr/>
    </dgm:pt>
    <dgm:pt modelId="{6D83D997-F01F-4796-B6CF-6B051F7640D8}" type="pres">
      <dgm:prSet presAssocID="{2B3354B6-C26E-4372-8D90-3AEDB58E9318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</dgm:pt>
    <dgm:pt modelId="{92E3BFD0-4E8A-42A3-A25B-2929AC30ECD3}" type="pres">
      <dgm:prSet presAssocID="{2B3354B6-C26E-4372-8D90-3AEDB58E9318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CB00B6A6-6016-434D-BB41-653CB96A6993}" type="pres">
      <dgm:prSet presAssocID="{2B3354B6-C26E-4372-8D90-3AEDB58E9318}" presName="BalanceSpacing" presStyleCnt="0"/>
      <dgm:spPr/>
    </dgm:pt>
    <dgm:pt modelId="{25DE9FDB-5F78-4443-92B7-4AA60286739B}" type="pres">
      <dgm:prSet presAssocID="{2B3354B6-C26E-4372-8D90-3AEDB58E9318}" presName="BalanceSpacing1" presStyleCnt="0"/>
      <dgm:spPr/>
    </dgm:pt>
    <dgm:pt modelId="{6FA558D8-8599-4D69-A38A-668C66C41E73}" type="pres">
      <dgm:prSet presAssocID="{93A79DA6-468B-4024-8D07-8E6CA58D65CB}" presName="Accent1Text" presStyleLbl="node1" presStyleIdx="3" presStyleCnt="8" custLinFactNeighborX="29058" custLinFactNeighborY="-3760"/>
      <dgm:spPr/>
    </dgm:pt>
    <dgm:pt modelId="{9D7B5093-CBFC-411A-8433-477AB0943763}" type="pres">
      <dgm:prSet presAssocID="{93A79DA6-468B-4024-8D07-8E6CA58D65CB}" presName="spaceBetweenRectangles" presStyleCnt="0"/>
      <dgm:spPr/>
    </dgm:pt>
    <dgm:pt modelId="{4047B0C2-E9D2-47F1-835E-94328FE3701A}" type="pres">
      <dgm:prSet presAssocID="{210945C7-466D-4C3C-BDB5-17A755183A85}" presName="composite" presStyleCnt="0"/>
      <dgm:spPr/>
    </dgm:pt>
    <dgm:pt modelId="{E75CC8DF-FC3B-4BCF-9C73-47758BBA343A}" type="pres">
      <dgm:prSet presAssocID="{210945C7-466D-4C3C-BDB5-17A755183A85}" presName="Parent1" presStyleLbl="node1" presStyleIdx="4" presStyleCnt="8">
        <dgm:presLayoutVars>
          <dgm:chMax val="1"/>
          <dgm:chPref val="1"/>
          <dgm:bulletEnabled val="1"/>
        </dgm:presLayoutVars>
      </dgm:prSet>
      <dgm:spPr/>
    </dgm:pt>
    <dgm:pt modelId="{D3D9B623-8C99-4086-A28E-A78476FF64A6}" type="pres">
      <dgm:prSet presAssocID="{210945C7-466D-4C3C-BDB5-17A755183A85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4EEB64C1-6B14-4288-B93C-D901EF96B710}" type="pres">
      <dgm:prSet presAssocID="{210945C7-466D-4C3C-BDB5-17A755183A85}" presName="BalanceSpacing" presStyleCnt="0"/>
      <dgm:spPr/>
    </dgm:pt>
    <dgm:pt modelId="{C8986147-DE13-424D-AA8A-77AEEAB68B95}" type="pres">
      <dgm:prSet presAssocID="{210945C7-466D-4C3C-BDB5-17A755183A85}" presName="BalanceSpacing1" presStyleCnt="0"/>
      <dgm:spPr/>
    </dgm:pt>
    <dgm:pt modelId="{B27222F2-80FE-43F7-B182-643F280D38E7}" type="pres">
      <dgm:prSet presAssocID="{C1E50959-385B-4B61-A87C-C032D21AB49C}" presName="Accent1Text" presStyleLbl="node1" presStyleIdx="5" presStyleCnt="8" custLinFactNeighborX="-49392" custLinFactNeighborY="7393"/>
      <dgm:spPr/>
    </dgm:pt>
    <dgm:pt modelId="{A686A79B-931C-46D6-86C8-EF30CA11292D}" type="pres">
      <dgm:prSet presAssocID="{C1E50959-385B-4B61-A87C-C032D21AB49C}" presName="spaceBetweenRectangles" presStyleCnt="0"/>
      <dgm:spPr/>
    </dgm:pt>
    <dgm:pt modelId="{5143ABD9-1BE5-43F1-A544-18BC5C01EAA1}" type="pres">
      <dgm:prSet presAssocID="{AB7C4161-E089-4935-A2D5-9FBEEAF13BB6}" presName="composite" presStyleCnt="0"/>
      <dgm:spPr/>
    </dgm:pt>
    <dgm:pt modelId="{A87DA06E-B6C0-478D-993A-BF45D521A67E}" type="pres">
      <dgm:prSet presAssocID="{AB7C4161-E089-4935-A2D5-9FBEEAF13BB6}" presName="Parent1" presStyleLbl="node1" presStyleIdx="6" presStyleCnt="8">
        <dgm:presLayoutVars>
          <dgm:chMax val="1"/>
          <dgm:chPref val="1"/>
          <dgm:bulletEnabled val="1"/>
        </dgm:presLayoutVars>
      </dgm:prSet>
      <dgm:spPr/>
    </dgm:pt>
    <dgm:pt modelId="{D392EA5A-B555-49D6-83B0-70A1E0DA8165}" type="pres">
      <dgm:prSet presAssocID="{AB7C4161-E089-4935-A2D5-9FBEEAF13BB6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5DEE274B-E744-4DA3-BA27-7B11EA9D60C6}" type="pres">
      <dgm:prSet presAssocID="{AB7C4161-E089-4935-A2D5-9FBEEAF13BB6}" presName="BalanceSpacing" presStyleCnt="0"/>
      <dgm:spPr/>
    </dgm:pt>
    <dgm:pt modelId="{25ECD470-3A67-4750-BE61-B59491331A00}" type="pres">
      <dgm:prSet presAssocID="{AB7C4161-E089-4935-A2D5-9FBEEAF13BB6}" presName="BalanceSpacing1" presStyleCnt="0"/>
      <dgm:spPr/>
    </dgm:pt>
    <dgm:pt modelId="{4FA90DC9-7F4F-47F6-AE78-0C51583EED37}" type="pres">
      <dgm:prSet presAssocID="{095514D8-A6FA-462D-B6AC-04A434824E03}" presName="Accent1Text" presStyleLbl="node1" presStyleIdx="7" presStyleCnt="8" custLinFactNeighborX="22565" custLinFactNeighborY="7247"/>
      <dgm:spPr/>
    </dgm:pt>
  </dgm:ptLst>
  <dgm:cxnLst>
    <dgm:cxn modelId="{4226F86F-6BA4-4C1F-B1AC-EA455181239C}" type="presOf" srcId="{210945C7-466D-4C3C-BDB5-17A755183A85}" destId="{E75CC8DF-FC3B-4BCF-9C73-47758BBA343A}" srcOrd="0" destOrd="0" presId="urn:microsoft.com/office/officeart/2008/layout/AlternatingHexagons"/>
    <dgm:cxn modelId="{4D6A65ED-6D9F-4069-972E-1F096288FC54}" type="presOf" srcId="{9B57D013-7319-490B-B142-31FCBF88A61E}" destId="{34AD87AE-E8F4-49E9-824E-584C9B9EB86C}" srcOrd="0" destOrd="0" presId="urn:microsoft.com/office/officeart/2008/layout/AlternatingHexagons"/>
    <dgm:cxn modelId="{6BFD46F1-EFCF-485C-BD43-979BC459D227}" srcId="{9B57D013-7319-490B-B142-31FCBF88A61E}" destId="{924175D3-39A5-4283-B1E3-8F6067BE8ADE}" srcOrd="0" destOrd="0" parTransId="{3C658B1C-A6E2-42C5-9603-B2A7232F1F58}" sibTransId="{89471B55-1FE1-46A6-808F-688143E9E350}"/>
    <dgm:cxn modelId="{2820E85A-2A80-4838-83B6-AE6D418665B4}" type="presOf" srcId="{2B3354B6-C26E-4372-8D90-3AEDB58E9318}" destId="{6D83D997-F01F-4796-B6CF-6B051F7640D8}" srcOrd="0" destOrd="0" presId="urn:microsoft.com/office/officeart/2008/layout/AlternatingHexagons"/>
    <dgm:cxn modelId="{BB325202-B40F-493E-AB7A-7FB19A2BF636}" type="presOf" srcId="{93A79DA6-468B-4024-8D07-8E6CA58D65CB}" destId="{6FA558D8-8599-4D69-A38A-668C66C41E73}" srcOrd="0" destOrd="0" presId="urn:microsoft.com/office/officeart/2008/layout/AlternatingHexagons"/>
    <dgm:cxn modelId="{DE650AC6-5316-4246-9B75-1A10C907747A}" srcId="{9B57D013-7319-490B-B142-31FCBF88A61E}" destId="{2B3354B6-C26E-4372-8D90-3AEDB58E9318}" srcOrd="1" destOrd="0" parTransId="{E9C03C36-7CA1-4FA3-BCE0-98091A544AB7}" sibTransId="{93A79DA6-468B-4024-8D07-8E6CA58D65CB}"/>
    <dgm:cxn modelId="{935DC2CC-8FEB-4685-B0EE-6AD64832B601}" srcId="{9B57D013-7319-490B-B142-31FCBF88A61E}" destId="{AB7C4161-E089-4935-A2D5-9FBEEAF13BB6}" srcOrd="3" destOrd="0" parTransId="{A6066A99-1EDB-46B4-9EAC-E8120924458E}" sibTransId="{095514D8-A6FA-462D-B6AC-04A434824E03}"/>
    <dgm:cxn modelId="{367D67EE-263F-4562-B973-BACC46AD9C1B}" type="presOf" srcId="{C1E50959-385B-4B61-A87C-C032D21AB49C}" destId="{B27222F2-80FE-43F7-B182-643F280D38E7}" srcOrd="0" destOrd="0" presId="urn:microsoft.com/office/officeart/2008/layout/AlternatingHexagons"/>
    <dgm:cxn modelId="{8465A276-9DC1-4D30-A93F-37983697EBF6}" type="presOf" srcId="{89471B55-1FE1-46A6-808F-688143E9E350}" destId="{4C1F7534-0961-4B3C-8FC3-9B375DAA21D5}" srcOrd="0" destOrd="0" presId="urn:microsoft.com/office/officeart/2008/layout/AlternatingHexagons"/>
    <dgm:cxn modelId="{F8BA4A92-2744-40BA-AEFE-E9E23DB0371E}" srcId="{9B57D013-7319-490B-B142-31FCBF88A61E}" destId="{210945C7-466D-4C3C-BDB5-17A755183A85}" srcOrd="2" destOrd="0" parTransId="{F84CF067-BC89-4C87-B58D-4C0AEF4FDB3A}" sibTransId="{C1E50959-385B-4B61-A87C-C032D21AB49C}"/>
    <dgm:cxn modelId="{A2A9D551-E2A8-493B-AA58-CD618B97C284}" type="presOf" srcId="{924175D3-39A5-4283-B1E3-8F6067BE8ADE}" destId="{2A837179-928D-44FD-88D9-7D5B79D2DB17}" srcOrd="0" destOrd="0" presId="urn:microsoft.com/office/officeart/2008/layout/AlternatingHexagons"/>
    <dgm:cxn modelId="{2AC1CF7E-6D20-4822-BFB0-DE6BEA930FFC}" type="presOf" srcId="{AB7C4161-E089-4935-A2D5-9FBEEAF13BB6}" destId="{A87DA06E-B6C0-478D-993A-BF45D521A67E}" srcOrd="0" destOrd="0" presId="urn:microsoft.com/office/officeart/2008/layout/AlternatingHexagons"/>
    <dgm:cxn modelId="{291E0630-6F08-48AB-A69E-6C3EA504BBCB}" type="presOf" srcId="{095514D8-A6FA-462D-B6AC-04A434824E03}" destId="{4FA90DC9-7F4F-47F6-AE78-0C51583EED37}" srcOrd="0" destOrd="0" presId="urn:microsoft.com/office/officeart/2008/layout/AlternatingHexagons"/>
    <dgm:cxn modelId="{77300DD0-2D9E-4034-A1F9-CF13A031F204}" type="presParOf" srcId="{34AD87AE-E8F4-49E9-824E-584C9B9EB86C}" destId="{7DA49C24-C089-4DE5-9EA9-80DE74F9F7F9}" srcOrd="0" destOrd="0" presId="urn:microsoft.com/office/officeart/2008/layout/AlternatingHexagons"/>
    <dgm:cxn modelId="{C44A01AE-960C-4749-9407-2435C934EBE7}" type="presParOf" srcId="{7DA49C24-C089-4DE5-9EA9-80DE74F9F7F9}" destId="{2A837179-928D-44FD-88D9-7D5B79D2DB17}" srcOrd="0" destOrd="0" presId="urn:microsoft.com/office/officeart/2008/layout/AlternatingHexagons"/>
    <dgm:cxn modelId="{6862B2F5-0996-4E81-A290-AFA712800147}" type="presParOf" srcId="{7DA49C24-C089-4DE5-9EA9-80DE74F9F7F9}" destId="{8D4752DA-6017-4556-B17E-29A088B36E3B}" srcOrd="1" destOrd="0" presId="urn:microsoft.com/office/officeart/2008/layout/AlternatingHexagons"/>
    <dgm:cxn modelId="{932E4EE2-E74B-4A64-B45E-B698C7EEB7C2}" type="presParOf" srcId="{7DA49C24-C089-4DE5-9EA9-80DE74F9F7F9}" destId="{B599D947-C39E-406C-AF46-631BBC7F75DF}" srcOrd="2" destOrd="0" presId="urn:microsoft.com/office/officeart/2008/layout/AlternatingHexagons"/>
    <dgm:cxn modelId="{436A475B-B27B-4C94-94C7-63EE8DBE6295}" type="presParOf" srcId="{7DA49C24-C089-4DE5-9EA9-80DE74F9F7F9}" destId="{8A3603F2-7759-4773-9071-7F5B570886CD}" srcOrd="3" destOrd="0" presId="urn:microsoft.com/office/officeart/2008/layout/AlternatingHexagons"/>
    <dgm:cxn modelId="{5D22E571-206B-48A6-BF39-71898181C009}" type="presParOf" srcId="{7DA49C24-C089-4DE5-9EA9-80DE74F9F7F9}" destId="{4C1F7534-0961-4B3C-8FC3-9B375DAA21D5}" srcOrd="4" destOrd="0" presId="urn:microsoft.com/office/officeart/2008/layout/AlternatingHexagons"/>
    <dgm:cxn modelId="{CF9DFC5D-854B-40B3-ABCB-1E77F1AD336C}" type="presParOf" srcId="{34AD87AE-E8F4-49E9-824E-584C9B9EB86C}" destId="{D4680D24-228C-4801-87E1-8E02150263A7}" srcOrd="1" destOrd="0" presId="urn:microsoft.com/office/officeart/2008/layout/AlternatingHexagons"/>
    <dgm:cxn modelId="{48ABC4BB-DDC0-4547-9406-04A2BDBDFDC9}" type="presParOf" srcId="{34AD87AE-E8F4-49E9-824E-584C9B9EB86C}" destId="{7DD4A1E1-2762-40A0-A4B9-D6E748592E59}" srcOrd="2" destOrd="0" presId="urn:microsoft.com/office/officeart/2008/layout/AlternatingHexagons"/>
    <dgm:cxn modelId="{7FBCC3F1-04CD-4952-A84A-E37F0CB4BAE8}" type="presParOf" srcId="{7DD4A1E1-2762-40A0-A4B9-D6E748592E59}" destId="{6D83D997-F01F-4796-B6CF-6B051F7640D8}" srcOrd="0" destOrd="0" presId="urn:microsoft.com/office/officeart/2008/layout/AlternatingHexagons"/>
    <dgm:cxn modelId="{C3B05D1B-7A49-446F-95DC-A619A107751A}" type="presParOf" srcId="{7DD4A1E1-2762-40A0-A4B9-D6E748592E59}" destId="{92E3BFD0-4E8A-42A3-A25B-2929AC30ECD3}" srcOrd="1" destOrd="0" presId="urn:microsoft.com/office/officeart/2008/layout/AlternatingHexagons"/>
    <dgm:cxn modelId="{744A68C2-07AE-4BDB-8F8E-0DD3F2F4C61F}" type="presParOf" srcId="{7DD4A1E1-2762-40A0-A4B9-D6E748592E59}" destId="{CB00B6A6-6016-434D-BB41-653CB96A6993}" srcOrd="2" destOrd="0" presId="urn:microsoft.com/office/officeart/2008/layout/AlternatingHexagons"/>
    <dgm:cxn modelId="{A7D034D7-FD00-4CFE-B69C-84A1343EBE19}" type="presParOf" srcId="{7DD4A1E1-2762-40A0-A4B9-D6E748592E59}" destId="{25DE9FDB-5F78-4443-92B7-4AA60286739B}" srcOrd="3" destOrd="0" presId="urn:microsoft.com/office/officeart/2008/layout/AlternatingHexagons"/>
    <dgm:cxn modelId="{B1246281-64A5-41DE-925E-F5E490F5E29F}" type="presParOf" srcId="{7DD4A1E1-2762-40A0-A4B9-D6E748592E59}" destId="{6FA558D8-8599-4D69-A38A-668C66C41E73}" srcOrd="4" destOrd="0" presId="urn:microsoft.com/office/officeart/2008/layout/AlternatingHexagons"/>
    <dgm:cxn modelId="{11719BAD-8ACF-44AC-93A5-9F6BD4BC327D}" type="presParOf" srcId="{34AD87AE-E8F4-49E9-824E-584C9B9EB86C}" destId="{9D7B5093-CBFC-411A-8433-477AB0943763}" srcOrd="3" destOrd="0" presId="urn:microsoft.com/office/officeart/2008/layout/AlternatingHexagons"/>
    <dgm:cxn modelId="{0B0455F1-2807-4B71-8E52-8A54067BCAA5}" type="presParOf" srcId="{34AD87AE-E8F4-49E9-824E-584C9B9EB86C}" destId="{4047B0C2-E9D2-47F1-835E-94328FE3701A}" srcOrd="4" destOrd="0" presId="urn:microsoft.com/office/officeart/2008/layout/AlternatingHexagons"/>
    <dgm:cxn modelId="{BDF64AC6-6EE8-4CEC-9EBC-0BFF154BAFB0}" type="presParOf" srcId="{4047B0C2-E9D2-47F1-835E-94328FE3701A}" destId="{E75CC8DF-FC3B-4BCF-9C73-47758BBA343A}" srcOrd="0" destOrd="0" presId="urn:microsoft.com/office/officeart/2008/layout/AlternatingHexagons"/>
    <dgm:cxn modelId="{D76CE48A-9AFC-401D-924C-2DF7C4C64ADA}" type="presParOf" srcId="{4047B0C2-E9D2-47F1-835E-94328FE3701A}" destId="{D3D9B623-8C99-4086-A28E-A78476FF64A6}" srcOrd="1" destOrd="0" presId="urn:microsoft.com/office/officeart/2008/layout/AlternatingHexagons"/>
    <dgm:cxn modelId="{37891AB7-29EA-4335-BB21-121D5427BF93}" type="presParOf" srcId="{4047B0C2-E9D2-47F1-835E-94328FE3701A}" destId="{4EEB64C1-6B14-4288-B93C-D901EF96B710}" srcOrd="2" destOrd="0" presId="urn:microsoft.com/office/officeart/2008/layout/AlternatingHexagons"/>
    <dgm:cxn modelId="{319444DA-9584-47E3-9C14-92E56CEE5AEE}" type="presParOf" srcId="{4047B0C2-E9D2-47F1-835E-94328FE3701A}" destId="{C8986147-DE13-424D-AA8A-77AEEAB68B95}" srcOrd="3" destOrd="0" presId="urn:microsoft.com/office/officeart/2008/layout/AlternatingHexagons"/>
    <dgm:cxn modelId="{94354BAF-47D8-4E01-9524-6BFFA3EB1183}" type="presParOf" srcId="{4047B0C2-E9D2-47F1-835E-94328FE3701A}" destId="{B27222F2-80FE-43F7-B182-643F280D38E7}" srcOrd="4" destOrd="0" presId="urn:microsoft.com/office/officeart/2008/layout/AlternatingHexagons"/>
    <dgm:cxn modelId="{8E6B1234-8C8B-4F12-8A4B-A7D1D3EAE009}" type="presParOf" srcId="{34AD87AE-E8F4-49E9-824E-584C9B9EB86C}" destId="{A686A79B-931C-46D6-86C8-EF30CA11292D}" srcOrd="5" destOrd="0" presId="urn:microsoft.com/office/officeart/2008/layout/AlternatingHexagons"/>
    <dgm:cxn modelId="{58E84C7A-F518-42BA-9B86-097C3CC4D3A7}" type="presParOf" srcId="{34AD87AE-E8F4-49E9-824E-584C9B9EB86C}" destId="{5143ABD9-1BE5-43F1-A544-18BC5C01EAA1}" srcOrd="6" destOrd="0" presId="urn:microsoft.com/office/officeart/2008/layout/AlternatingHexagons"/>
    <dgm:cxn modelId="{7E63B56C-E8D6-4CA4-B54F-3CC123653292}" type="presParOf" srcId="{5143ABD9-1BE5-43F1-A544-18BC5C01EAA1}" destId="{A87DA06E-B6C0-478D-993A-BF45D521A67E}" srcOrd="0" destOrd="0" presId="urn:microsoft.com/office/officeart/2008/layout/AlternatingHexagons"/>
    <dgm:cxn modelId="{A3A7A2B6-487A-4267-9F37-B19034B0F9F4}" type="presParOf" srcId="{5143ABD9-1BE5-43F1-A544-18BC5C01EAA1}" destId="{D392EA5A-B555-49D6-83B0-70A1E0DA8165}" srcOrd="1" destOrd="0" presId="urn:microsoft.com/office/officeart/2008/layout/AlternatingHexagons"/>
    <dgm:cxn modelId="{C321BEAE-F95C-49CC-9C7F-5576E0757CEC}" type="presParOf" srcId="{5143ABD9-1BE5-43F1-A544-18BC5C01EAA1}" destId="{5DEE274B-E744-4DA3-BA27-7B11EA9D60C6}" srcOrd="2" destOrd="0" presId="urn:microsoft.com/office/officeart/2008/layout/AlternatingHexagons"/>
    <dgm:cxn modelId="{B2AA77D4-810A-4A3F-984F-8CB811DE2DEC}" type="presParOf" srcId="{5143ABD9-1BE5-43F1-A544-18BC5C01EAA1}" destId="{25ECD470-3A67-4750-BE61-B59491331A00}" srcOrd="3" destOrd="0" presId="urn:microsoft.com/office/officeart/2008/layout/AlternatingHexagons"/>
    <dgm:cxn modelId="{CEBF7715-0ECC-47C8-B324-4D33CBE1BDB5}" type="presParOf" srcId="{5143ABD9-1BE5-43F1-A544-18BC5C01EAA1}" destId="{4FA90DC9-7F4F-47F6-AE78-0C51583EED3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C0D0AB-051B-4496-8A11-60C2AA5181AD}" type="doc">
      <dgm:prSet loTypeId="urn:microsoft.com/office/officeart/2005/8/layout/venn2" loCatId="relationship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DF2E3E7D-5EFA-4814-BFF4-716C3155FC31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8E408813-9773-4F6D-85EC-A972CB263C52}" type="parTrans" cxnId="{696A3B95-1642-436B-A89B-E759F59CEA52}">
      <dgm:prSet/>
      <dgm:spPr/>
      <dgm:t>
        <a:bodyPr/>
        <a:lstStyle/>
        <a:p>
          <a:endParaRPr lang="zh-TW" altLang="en-US"/>
        </a:p>
      </dgm:t>
    </dgm:pt>
    <dgm:pt modelId="{907ED260-22E2-4F87-B94A-434BEF9695CF}" type="sibTrans" cxnId="{696A3B95-1642-436B-A89B-E759F59CEA52}">
      <dgm:prSet/>
      <dgm:spPr/>
      <dgm:t>
        <a:bodyPr/>
        <a:lstStyle/>
        <a:p>
          <a:endParaRPr lang="zh-TW" altLang="en-US"/>
        </a:p>
      </dgm:t>
    </dgm:pt>
    <dgm:pt modelId="{BEEDD032-91E4-4BA1-9083-5FCE018EFF4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E2360DC2-BA9F-4109-BE46-D0E7F3807A62}" type="parTrans" cxnId="{29C05BEC-DBD9-4C27-823E-A38C060EFF7A}">
      <dgm:prSet/>
      <dgm:spPr/>
      <dgm:t>
        <a:bodyPr/>
        <a:lstStyle/>
        <a:p>
          <a:endParaRPr lang="zh-TW" altLang="en-US"/>
        </a:p>
      </dgm:t>
    </dgm:pt>
    <dgm:pt modelId="{CD77EF55-E624-4D9A-B0BB-0AE183C36A83}" type="sibTrans" cxnId="{29C05BEC-DBD9-4C27-823E-A38C060EFF7A}">
      <dgm:prSet/>
      <dgm:spPr/>
      <dgm:t>
        <a:bodyPr/>
        <a:lstStyle/>
        <a:p>
          <a:endParaRPr lang="zh-TW" altLang="en-US"/>
        </a:p>
      </dgm:t>
    </dgm:pt>
    <dgm:pt modelId="{F372B2F9-CFF9-4512-9FED-CE398849843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7E5AD47-65DB-440F-88CF-FEFF85DF2EC0}" type="parTrans" cxnId="{0A0D501A-3C0C-48AA-987A-7F72B43AC7B7}">
      <dgm:prSet/>
      <dgm:spPr/>
      <dgm:t>
        <a:bodyPr/>
        <a:lstStyle/>
        <a:p>
          <a:endParaRPr lang="zh-TW" altLang="en-US"/>
        </a:p>
      </dgm:t>
    </dgm:pt>
    <dgm:pt modelId="{9748CD43-C09A-42BC-B395-50FDB5A9D22E}" type="sibTrans" cxnId="{0A0D501A-3C0C-48AA-987A-7F72B43AC7B7}">
      <dgm:prSet/>
      <dgm:spPr/>
      <dgm:t>
        <a:bodyPr/>
        <a:lstStyle/>
        <a:p>
          <a:endParaRPr lang="zh-TW" altLang="en-US"/>
        </a:p>
      </dgm:t>
    </dgm:pt>
    <dgm:pt modelId="{4C3D71C7-873C-4337-B34E-01783EC7104A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16C17AF0-5C77-4415-8B0D-E51AD9EC16AE}" type="parTrans" cxnId="{D9C1332C-1406-4E2F-839C-9CC729980D88}">
      <dgm:prSet/>
      <dgm:spPr/>
      <dgm:t>
        <a:bodyPr/>
        <a:lstStyle/>
        <a:p>
          <a:endParaRPr lang="zh-TW" altLang="en-US"/>
        </a:p>
      </dgm:t>
    </dgm:pt>
    <dgm:pt modelId="{6F65C1A9-B401-41CE-938E-E98A4E1251AA}" type="sibTrans" cxnId="{D9C1332C-1406-4E2F-839C-9CC729980D88}">
      <dgm:prSet/>
      <dgm:spPr/>
      <dgm:t>
        <a:bodyPr/>
        <a:lstStyle/>
        <a:p>
          <a:endParaRPr lang="zh-TW" altLang="en-US"/>
        </a:p>
      </dgm:t>
    </dgm:pt>
    <dgm:pt modelId="{A9E4DD6A-A8E5-4249-842D-571DF4803C61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A7EBC902-F0EE-40EE-8F12-22FD2D6BA7A6}" type="parTrans" cxnId="{A1A7A927-3C1C-469E-BB49-407C8A39BD04}">
      <dgm:prSet/>
      <dgm:spPr/>
      <dgm:t>
        <a:bodyPr/>
        <a:lstStyle/>
        <a:p>
          <a:endParaRPr lang="zh-TW" altLang="en-US"/>
        </a:p>
      </dgm:t>
    </dgm:pt>
    <dgm:pt modelId="{2FCF7655-9551-4716-9D5D-9B4A78DCD9A1}" type="sibTrans" cxnId="{A1A7A927-3C1C-469E-BB49-407C8A39BD04}">
      <dgm:prSet/>
      <dgm:spPr/>
      <dgm:t>
        <a:bodyPr/>
        <a:lstStyle/>
        <a:p>
          <a:endParaRPr lang="zh-TW" altLang="en-US"/>
        </a:p>
      </dgm:t>
    </dgm:pt>
    <dgm:pt modelId="{675732D1-70A5-4B04-B7A4-D9497FF28991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9D68BFE2-E91B-4E97-B60C-0E95504EF81D}" type="parTrans" cxnId="{084A7AEA-1C09-4CFA-911D-D12AF01A98D5}">
      <dgm:prSet/>
      <dgm:spPr/>
      <dgm:t>
        <a:bodyPr/>
        <a:lstStyle/>
        <a:p>
          <a:endParaRPr lang="zh-TW" altLang="en-US"/>
        </a:p>
      </dgm:t>
    </dgm:pt>
    <dgm:pt modelId="{81A4C88A-0A90-4905-8109-C71F0C8B3D57}" type="sibTrans" cxnId="{084A7AEA-1C09-4CFA-911D-D12AF01A98D5}">
      <dgm:prSet/>
      <dgm:spPr/>
      <dgm:t>
        <a:bodyPr/>
        <a:lstStyle/>
        <a:p>
          <a:endParaRPr lang="zh-TW" altLang="en-US"/>
        </a:p>
      </dgm:t>
    </dgm:pt>
    <dgm:pt modelId="{D2F6E776-63EC-477B-9557-0DC6D31DB876}" type="pres">
      <dgm:prSet presAssocID="{ACC0D0AB-051B-4496-8A11-60C2AA5181AD}" presName="Name0" presStyleCnt="0">
        <dgm:presLayoutVars>
          <dgm:chMax val="7"/>
          <dgm:resizeHandles val="exact"/>
        </dgm:presLayoutVars>
      </dgm:prSet>
      <dgm:spPr/>
    </dgm:pt>
    <dgm:pt modelId="{21CFD65C-E954-4AE9-B958-8A31CD1CB25B}" type="pres">
      <dgm:prSet presAssocID="{ACC0D0AB-051B-4496-8A11-60C2AA5181AD}" presName="comp1" presStyleCnt="0"/>
      <dgm:spPr/>
    </dgm:pt>
    <dgm:pt modelId="{1DA4EF66-F32E-4515-BD7F-CF0E510D3050}" type="pres">
      <dgm:prSet presAssocID="{ACC0D0AB-051B-4496-8A11-60C2AA5181AD}" presName="circle1" presStyleLbl="node1" presStyleIdx="0" presStyleCnt="6" custLinFactX="-55239" custLinFactNeighborX="-100000" custLinFactNeighborY="-37552"/>
      <dgm:spPr/>
    </dgm:pt>
    <dgm:pt modelId="{817B9242-EE40-43E4-9725-45E51B3F2C90}" type="pres">
      <dgm:prSet presAssocID="{ACC0D0AB-051B-4496-8A11-60C2AA5181AD}" presName="c1text" presStyleLbl="node1" presStyleIdx="0" presStyleCnt="6">
        <dgm:presLayoutVars>
          <dgm:bulletEnabled val="1"/>
        </dgm:presLayoutVars>
      </dgm:prSet>
      <dgm:spPr/>
    </dgm:pt>
    <dgm:pt modelId="{B5D0472B-AD18-4673-9530-7528F6FE3C0C}" type="pres">
      <dgm:prSet presAssocID="{ACC0D0AB-051B-4496-8A11-60C2AA5181AD}" presName="comp2" presStyleCnt="0"/>
      <dgm:spPr/>
    </dgm:pt>
    <dgm:pt modelId="{10BFA8BA-220D-4EF9-B872-73EE11075BF9}" type="pres">
      <dgm:prSet presAssocID="{ACC0D0AB-051B-4496-8A11-60C2AA5181AD}" presName="circle2" presStyleLbl="node1" presStyleIdx="1" presStyleCnt="6" custLinFactNeighborX="-47332" custLinFactNeighborY="-7545"/>
      <dgm:spPr/>
    </dgm:pt>
    <dgm:pt modelId="{7BA3E8A6-2A16-43A1-B7F9-AF46D83B3B09}" type="pres">
      <dgm:prSet presAssocID="{ACC0D0AB-051B-4496-8A11-60C2AA5181AD}" presName="c2text" presStyleLbl="node1" presStyleIdx="1" presStyleCnt="6">
        <dgm:presLayoutVars>
          <dgm:bulletEnabled val="1"/>
        </dgm:presLayoutVars>
      </dgm:prSet>
      <dgm:spPr/>
    </dgm:pt>
    <dgm:pt modelId="{14C7E2BA-42C7-464C-8D4C-95E9BF97C56E}" type="pres">
      <dgm:prSet presAssocID="{ACC0D0AB-051B-4496-8A11-60C2AA5181AD}" presName="comp3" presStyleCnt="0"/>
      <dgm:spPr/>
    </dgm:pt>
    <dgm:pt modelId="{7FBF29B1-E8A0-4F80-AEFE-A3652C762A07}" type="pres">
      <dgm:prSet presAssocID="{ACC0D0AB-051B-4496-8A11-60C2AA5181AD}" presName="circle3" presStyleLbl="node1" presStyleIdx="2" presStyleCnt="6" custLinFactNeighborX="-54551" custLinFactNeighborY="-12407"/>
      <dgm:spPr/>
    </dgm:pt>
    <dgm:pt modelId="{344A85E6-D902-4A79-9290-A12BA9FE0E44}" type="pres">
      <dgm:prSet presAssocID="{ACC0D0AB-051B-4496-8A11-60C2AA5181AD}" presName="c3text" presStyleLbl="node1" presStyleIdx="2" presStyleCnt="6">
        <dgm:presLayoutVars>
          <dgm:bulletEnabled val="1"/>
        </dgm:presLayoutVars>
      </dgm:prSet>
      <dgm:spPr/>
    </dgm:pt>
    <dgm:pt modelId="{6D491C4E-641F-4266-8335-975E4EAD44AB}" type="pres">
      <dgm:prSet presAssocID="{ACC0D0AB-051B-4496-8A11-60C2AA5181AD}" presName="comp4" presStyleCnt="0"/>
      <dgm:spPr/>
    </dgm:pt>
    <dgm:pt modelId="{648F228C-A1A9-4B2D-BC64-EFDE57E1A823}" type="pres">
      <dgm:prSet presAssocID="{ACC0D0AB-051B-4496-8A11-60C2AA5181AD}" presName="circle4" presStyleLbl="node1" presStyleIdx="3" presStyleCnt="6" custLinFactNeighborX="-68602" custLinFactNeighborY="-25707"/>
      <dgm:spPr/>
    </dgm:pt>
    <dgm:pt modelId="{E8187212-31F7-4DD3-8797-7EAD5557E68D}" type="pres">
      <dgm:prSet presAssocID="{ACC0D0AB-051B-4496-8A11-60C2AA5181AD}" presName="c4text" presStyleLbl="node1" presStyleIdx="3" presStyleCnt="6">
        <dgm:presLayoutVars>
          <dgm:bulletEnabled val="1"/>
        </dgm:presLayoutVars>
      </dgm:prSet>
      <dgm:spPr/>
    </dgm:pt>
    <dgm:pt modelId="{FBC19AF2-829E-4495-91CD-54ABF19B8D62}" type="pres">
      <dgm:prSet presAssocID="{ACC0D0AB-051B-4496-8A11-60C2AA5181AD}" presName="comp5" presStyleCnt="0"/>
      <dgm:spPr/>
    </dgm:pt>
    <dgm:pt modelId="{F7678251-F8CF-43A2-A425-EA885B7F3732}" type="pres">
      <dgm:prSet presAssocID="{ACC0D0AB-051B-4496-8A11-60C2AA5181AD}" presName="circle5" presStyleLbl="node1" presStyleIdx="4" presStyleCnt="6" custLinFactNeighborX="-97167" custLinFactNeighborY="-45005"/>
      <dgm:spPr/>
    </dgm:pt>
    <dgm:pt modelId="{A415217E-9FB1-46DF-9B7A-85D86B431A9D}" type="pres">
      <dgm:prSet presAssocID="{ACC0D0AB-051B-4496-8A11-60C2AA5181AD}" presName="c5text" presStyleLbl="node1" presStyleIdx="4" presStyleCnt="6">
        <dgm:presLayoutVars>
          <dgm:bulletEnabled val="1"/>
        </dgm:presLayoutVars>
      </dgm:prSet>
      <dgm:spPr/>
    </dgm:pt>
    <dgm:pt modelId="{159EF7C2-36C2-41E2-BE65-A92EA2A465EF}" type="pres">
      <dgm:prSet presAssocID="{ACC0D0AB-051B-4496-8A11-60C2AA5181AD}" presName="comp6" presStyleCnt="0"/>
      <dgm:spPr/>
    </dgm:pt>
    <dgm:pt modelId="{25E4BEBD-CC3D-44D6-9D0D-31B46651E9BC}" type="pres">
      <dgm:prSet presAssocID="{ACC0D0AB-051B-4496-8A11-60C2AA5181AD}" presName="circle6" presStyleLbl="node1" presStyleIdx="5" presStyleCnt="6" custLinFactX="-47284" custLinFactNeighborX="-100000" custLinFactNeighborY="-87461"/>
      <dgm:spPr/>
    </dgm:pt>
    <dgm:pt modelId="{19D292B0-1FDD-4772-AC8E-5F82F36E58DB}" type="pres">
      <dgm:prSet presAssocID="{ACC0D0AB-051B-4496-8A11-60C2AA5181AD}" presName="c6text" presStyleLbl="node1" presStyleIdx="5" presStyleCnt="6">
        <dgm:presLayoutVars>
          <dgm:bulletEnabled val="1"/>
        </dgm:presLayoutVars>
      </dgm:prSet>
      <dgm:spPr/>
    </dgm:pt>
  </dgm:ptLst>
  <dgm:cxnLst>
    <dgm:cxn modelId="{084A7AEA-1C09-4CFA-911D-D12AF01A98D5}" srcId="{ACC0D0AB-051B-4496-8A11-60C2AA5181AD}" destId="{675732D1-70A5-4B04-B7A4-D9497FF28991}" srcOrd="5" destOrd="0" parTransId="{9D68BFE2-E91B-4E97-B60C-0E95504EF81D}" sibTransId="{81A4C88A-0A90-4905-8109-C71F0C8B3D57}"/>
    <dgm:cxn modelId="{04A54E06-2DCD-4345-BDE8-D3D428F8600E}" type="presOf" srcId="{675732D1-70A5-4B04-B7A4-D9497FF28991}" destId="{19D292B0-1FDD-4772-AC8E-5F82F36E58DB}" srcOrd="1" destOrd="0" presId="urn:microsoft.com/office/officeart/2005/8/layout/venn2"/>
    <dgm:cxn modelId="{0A0D501A-3C0C-48AA-987A-7F72B43AC7B7}" srcId="{ACC0D0AB-051B-4496-8A11-60C2AA5181AD}" destId="{F372B2F9-CFF9-4512-9FED-CE3988498430}" srcOrd="2" destOrd="0" parTransId="{17E5AD47-65DB-440F-88CF-FEFF85DF2EC0}" sibTransId="{9748CD43-C09A-42BC-B395-50FDB5A9D22E}"/>
    <dgm:cxn modelId="{D9C1332C-1406-4E2F-839C-9CC729980D88}" srcId="{ACC0D0AB-051B-4496-8A11-60C2AA5181AD}" destId="{4C3D71C7-873C-4337-B34E-01783EC7104A}" srcOrd="3" destOrd="0" parTransId="{16C17AF0-5C77-4415-8B0D-E51AD9EC16AE}" sibTransId="{6F65C1A9-B401-41CE-938E-E98A4E1251AA}"/>
    <dgm:cxn modelId="{2F408916-B7DF-4F1A-A3CA-0E92E334EE57}" type="presOf" srcId="{A9E4DD6A-A8E5-4249-842D-571DF4803C61}" destId="{A415217E-9FB1-46DF-9B7A-85D86B431A9D}" srcOrd="1" destOrd="0" presId="urn:microsoft.com/office/officeart/2005/8/layout/venn2"/>
    <dgm:cxn modelId="{9AA95860-130F-4769-89D2-607E5331332F}" type="presOf" srcId="{F372B2F9-CFF9-4512-9FED-CE3988498430}" destId="{7FBF29B1-E8A0-4F80-AEFE-A3652C762A07}" srcOrd="0" destOrd="0" presId="urn:microsoft.com/office/officeart/2005/8/layout/venn2"/>
    <dgm:cxn modelId="{6849B370-B1C7-4314-96B7-D214112B4316}" type="presOf" srcId="{BEEDD032-91E4-4BA1-9083-5FCE018EFF45}" destId="{10BFA8BA-220D-4EF9-B872-73EE11075BF9}" srcOrd="0" destOrd="0" presId="urn:microsoft.com/office/officeart/2005/8/layout/venn2"/>
    <dgm:cxn modelId="{A1A7A927-3C1C-469E-BB49-407C8A39BD04}" srcId="{ACC0D0AB-051B-4496-8A11-60C2AA5181AD}" destId="{A9E4DD6A-A8E5-4249-842D-571DF4803C61}" srcOrd="4" destOrd="0" parTransId="{A7EBC902-F0EE-40EE-8F12-22FD2D6BA7A6}" sibTransId="{2FCF7655-9551-4716-9D5D-9B4A78DCD9A1}"/>
    <dgm:cxn modelId="{D31D472A-5428-4198-88E1-F8C1121DC3C1}" type="presOf" srcId="{ACC0D0AB-051B-4496-8A11-60C2AA5181AD}" destId="{D2F6E776-63EC-477B-9557-0DC6D31DB876}" srcOrd="0" destOrd="0" presId="urn:microsoft.com/office/officeart/2005/8/layout/venn2"/>
    <dgm:cxn modelId="{5BE62285-DFB4-471D-983A-15C29CF87042}" type="presOf" srcId="{DF2E3E7D-5EFA-4814-BFF4-716C3155FC31}" destId="{1DA4EF66-F32E-4515-BD7F-CF0E510D3050}" srcOrd="0" destOrd="0" presId="urn:microsoft.com/office/officeart/2005/8/layout/venn2"/>
    <dgm:cxn modelId="{17C53D00-5E99-409E-8758-7AF0B5D30A69}" type="presOf" srcId="{675732D1-70A5-4B04-B7A4-D9497FF28991}" destId="{25E4BEBD-CC3D-44D6-9D0D-31B46651E9BC}" srcOrd="0" destOrd="0" presId="urn:microsoft.com/office/officeart/2005/8/layout/venn2"/>
    <dgm:cxn modelId="{3F777691-51DC-4130-A27C-1A20A13E3E8F}" type="presOf" srcId="{DF2E3E7D-5EFA-4814-BFF4-716C3155FC31}" destId="{817B9242-EE40-43E4-9725-45E51B3F2C90}" srcOrd="1" destOrd="0" presId="urn:microsoft.com/office/officeart/2005/8/layout/venn2"/>
    <dgm:cxn modelId="{696A3B95-1642-436B-A89B-E759F59CEA52}" srcId="{ACC0D0AB-051B-4496-8A11-60C2AA5181AD}" destId="{DF2E3E7D-5EFA-4814-BFF4-716C3155FC31}" srcOrd="0" destOrd="0" parTransId="{8E408813-9773-4F6D-85EC-A972CB263C52}" sibTransId="{907ED260-22E2-4F87-B94A-434BEF9695CF}"/>
    <dgm:cxn modelId="{C346FFAF-AF48-4443-9352-9CBC7B01C05F}" type="presOf" srcId="{A9E4DD6A-A8E5-4249-842D-571DF4803C61}" destId="{F7678251-F8CF-43A2-A425-EA885B7F3732}" srcOrd="0" destOrd="0" presId="urn:microsoft.com/office/officeart/2005/8/layout/venn2"/>
    <dgm:cxn modelId="{7A6D4317-D2D5-4308-BBEB-BDFD1B4E6C3E}" type="presOf" srcId="{4C3D71C7-873C-4337-B34E-01783EC7104A}" destId="{648F228C-A1A9-4B2D-BC64-EFDE57E1A823}" srcOrd="0" destOrd="0" presId="urn:microsoft.com/office/officeart/2005/8/layout/venn2"/>
    <dgm:cxn modelId="{EAD7BC36-6B46-4D16-8E5D-D29211E46B14}" type="presOf" srcId="{4C3D71C7-873C-4337-B34E-01783EC7104A}" destId="{E8187212-31F7-4DD3-8797-7EAD5557E68D}" srcOrd="1" destOrd="0" presId="urn:microsoft.com/office/officeart/2005/8/layout/venn2"/>
    <dgm:cxn modelId="{D90BE507-3198-43E9-92F4-F07383618B49}" type="presOf" srcId="{BEEDD032-91E4-4BA1-9083-5FCE018EFF45}" destId="{7BA3E8A6-2A16-43A1-B7F9-AF46D83B3B09}" srcOrd="1" destOrd="0" presId="urn:microsoft.com/office/officeart/2005/8/layout/venn2"/>
    <dgm:cxn modelId="{3776C01A-35DB-457D-ACAC-7ECCC3703C36}" type="presOf" srcId="{F372B2F9-CFF9-4512-9FED-CE3988498430}" destId="{344A85E6-D902-4A79-9290-A12BA9FE0E44}" srcOrd="1" destOrd="0" presId="urn:microsoft.com/office/officeart/2005/8/layout/venn2"/>
    <dgm:cxn modelId="{29C05BEC-DBD9-4C27-823E-A38C060EFF7A}" srcId="{ACC0D0AB-051B-4496-8A11-60C2AA5181AD}" destId="{BEEDD032-91E4-4BA1-9083-5FCE018EFF45}" srcOrd="1" destOrd="0" parTransId="{E2360DC2-BA9F-4109-BE46-D0E7F3807A62}" sibTransId="{CD77EF55-E624-4D9A-B0BB-0AE183C36A83}"/>
    <dgm:cxn modelId="{765FD40E-C737-4728-BDC1-1C4537590DE0}" type="presParOf" srcId="{D2F6E776-63EC-477B-9557-0DC6D31DB876}" destId="{21CFD65C-E954-4AE9-B958-8A31CD1CB25B}" srcOrd="0" destOrd="0" presId="urn:microsoft.com/office/officeart/2005/8/layout/venn2"/>
    <dgm:cxn modelId="{2267AB28-2942-470B-8601-66729D5CCF54}" type="presParOf" srcId="{21CFD65C-E954-4AE9-B958-8A31CD1CB25B}" destId="{1DA4EF66-F32E-4515-BD7F-CF0E510D3050}" srcOrd="0" destOrd="0" presId="urn:microsoft.com/office/officeart/2005/8/layout/venn2"/>
    <dgm:cxn modelId="{29F49625-45EB-45D6-A447-8573268F8A48}" type="presParOf" srcId="{21CFD65C-E954-4AE9-B958-8A31CD1CB25B}" destId="{817B9242-EE40-43E4-9725-45E51B3F2C90}" srcOrd="1" destOrd="0" presId="urn:microsoft.com/office/officeart/2005/8/layout/venn2"/>
    <dgm:cxn modelId="{6C0DF0AC-7FF5-4ACC-BC89-FBEC22A1DA27}" type="presParOf" srcId="{D2F6E776-63EC-477B-9557-0DC6D31DB876}" destId="{B5D0472B-AD18-4673-9530-7528F6FE3C0C}" srcOrd="1" destOrd="0" presId="urn:microsoft.com/office/officeart/2005/8/layout/venn2"/>
    <dgm:cxn modelId="{1841B067-CBE0-4CEB-8E67-08967ADE2E34}" type="presParOf" srcId="{B5D0472B-AD18-4673-9530-7528F6FE3C0C}" destId="{10BFA8BA-220D-4EF9-B872-73EE11075BF9}" srcOrd="0" destOrd="0" presId="urn:microsoft.com/office/officeart/2005/8/layout/venn2"/>
    <dgm:cxn modelId="{0E186D8E-D61E-4DD7-9E91-CFC9933E35AB}" type="presParOf" srcId="{B5D0472B-AD18-4673-9530-7528F6FE3C0C}" destId="{7BA3E8A6-2A16-43A1-B7F9-AF46D83B3B09}" srcOrd="1" destOrd="0" presId="urn:microsoft.com/office/officeart/2005/8/layout/venn2"/>
    <dgm:cxn modelId="{29077BFB-29F7-4368-B1FA-BEE28DA78CA8}" type="presParOf" srcId="{D2F6E776-63EC-477B-9557-0DC6D31DB876}" destId="{14C7E2BA-42C7-464C-8D4C-95E9BF97C56E}" srcOrd="2" destOrd="0" presId="urn:microsoft.com/office/officeart/2005/8/layout/venn2"/>
    <dgm:cxn modelId="{CC88A4CE-B9C0-4A90-9223-D46C3580B62A}" type="presParOf" srcId="{14C7E2BA-42C7-464C-8D4C-95E9BF97C56E}" destId="{7FBF29B1-E8A0-4F80-AEFE-A3652C762A07}" srcOrd="0" destOrd="0" presId="urn:microsoft.com/office/officeart/2005/8/layout/venn2"/>
    <dgm:cxn modelId="{02DDE447-2DB4-4F84-8098-DE8998054F6E}" type="presParOf" srcId="{14C7E2BA-42C7-464C-8D4C-95E9BF97C56E}" destId="{344A85E6-D902-4A79-9290-A12BA9FE0E44}" srcOrd="1" destOrd="0" presId="urn:microsoft.com/office/officeart/2005/8/layout/venn2"/>
    <dgm:cxn modelId="{DB5E7880-F48D-4F66-AB3A-AC9D6F05977D}" type="presParOf" srcId="{D2F6E776-63EC-477B-9557-0DC6D31DB876}" destId="{6D491C4E-641F-4266-8335-975E4EAD44AB}" srcOrd="3" destOrd="0" presId="urn:microsoft.com/office/officeart/2005/8/layout/venn2"/>
    <dgm:cxn modelId="{5BABD0C6-8F27-47E8-B7E9-CD1AB06537C3}" type="presParOf" srcId="{6D491C4E-641F-4266-8335-975E4EAD44AB}" destId="{648F228C-A1A9-4B2D-BC64-EFDE57E1A823}" srcOrd="0" destOrd="0" presId="urn:microsoft.com/office/officeart/2005/8/layout/venn2"/>
    <dgm:cxn modelId="{9E6C3E89-A419-4907-A77E-7454AB02F5D9}" type="presParOf" srcId="{6D491C4E-641F-4266-8335-975E4EAD44AB}" destId="{E8187212-31F7-4DD3-8797-7EAD5557E68D}" srcOrd="1" destOrd="0" presId="urn:microsoft.com/office/officeart/2005/8/layout/venn2"/>
    <dgm:cxn modelId="{F25D4465-6AE4-4C83-A267-3B560439EAEF}" type="presParOf" srcId="{D2F6E776-63EC-477B-9557-0DC6D31DB876}" destId="{FBC19AF2-829E-4495-91CD-54ABF19B8D62}" srcOrd="4" destOrd="0" presId="urn:microsoft.com/office/officeart/2005/8/layout/venn2"/>
    <dgm:cxn modelId="{D4733570-BC84-4B77-BF89-56C89CE75FF5}" type="presParOf" srcId="{FBC19AF2-829E-4495-91CD-54ABF19B8D62}" destId="{F7678251-F8CF-43A2-A425-EA885B7F3732}" srcOrd="0" destOrd="0" presId="urn:microsoft.com/office/officeart/2005/8/layout/venn2"/>
    <dgm:cxn modelId="{47E0EA6E-564E-4787-947D-ED02D00C3495}" type="presParOf" srcId="{FBC19AF2-829E-4495-91CD-54ABF19B8D62}" destId="{A415217E-9FB1-46DF-9B7A-85D86B431A9D}" srcOrd="1" destOrd="0" presId="urn:microsoft.com/office/officeart/2005/8/layout/venn2"/>
    <dgm:cxn modelId="{A02358C8-2B8F-471A-A7DB-4DBDE1780A92}" type="presParOf" srcId="{D2F6E776-63EC-477B-9557-0DC6D31DB876}" destId="{159EF7C2-36C2-41E2-BE65-A92EA2A465EF}" srcOrd="5" destOrd="0" presId="urn:microsoft.com/office/officeart/2005/8/layout/venn2"/>
    <dgm:cxn modelId="{346E4E16-5D0B-490F-A1FC-5FA54524A320}" type="presParOf" srcId="{159EF7C2-36C2-41E2-BE65-A92EA2A465EF}" destId="{25E4BEBD-CC3D-44D6-9D0D-31B46651E9BC}" srcOrd="0" destOrd="0" presId="urn:microsoft.com/office/officeart/2005/8/layout/venn2"/>
    <dgm:cxn modelId="{79DF111B-744B-4D84-B375-BF33C67C753E}" type="presParOf" srcId="{159EF7C2-36C2-41E2-BE65-A92EA2A465EF}" destId="{19D292B0-1FDD-4772-AC8E-5F82F36E58DB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C0F15-C37B-44F7-AE0B-D3F074C3A30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AA45C8A3-BDAB-46C7-93E4-F58E8F15769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gradFill rotWithShape="0">
          <a:gsLst>
            <a:gs pos="0">
              <a:schemeClr val="accent6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DFE8A7A-8253-430F-B40D-EC763670127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1D59543-04F9-4523-A478-4A127378D42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gradFill rotWithShape="0">
          <a:gsLst>
            <a:gs pos="0">
              <a:schemeClr val="accent6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B6320B6-AFCF-448E-A223-13A6BB71554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09FF766-1FEE-4878-A0F5-439DE24A81AD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gradFill rotWithShape="0">
          <a:gsLst>
            <a:gs pos="0">
              <a:schemeClr val="accent6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87DD0D4-F455-4531-A7E9-AE466F489FA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BF7494C6-1AE9-47A3-AD59-7C460CA5773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gradFill rotWithShape="0">
          <a:gsLst>
            <a:gs pos="0">
              <a:schemeClr val="accent6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4E0C9FC-F8EE-4CBA-9CDA-A35F0BE6608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37179-928D-44FD-88D9-7D5B79D2DB17}">
      <dsp:nvSpPr>
        <dsp:cNvPr id="0" name=""/>
        <dsp:cNvSpPr/>
      </dsp:nvSpPr>
      <dsp:spPr>
        <a:xfrm rot="5400000">
          <a:off x="3761194" y="85516"/>
          <a:ext cx="1274712" cy="11090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smtClean="0"/>
            <a:t>室外至少</a:t>
          </a:r>
          <a:r>
            <a:rPr lang="en-US" sz="1600" kern="1200" smtClean="0"/>
            <a:t>1</a:t>
          </a:r>
          <a:r>
            <a:rPr lang="zh-TW" sz="1600" kern="1200" smtClean="0"/>
            <a:t>公尺</a:t>
          </a:r>
          <a:endParaRPr lang="zh-TW" sz="1600" kern="1200"/>
        </a:p>
      </dsp:txBody>
      <dsp:txXfrm rot="-5400000">
        <a:off x="4016869" y="201303"/>
        <a:ext cx="763362" cy="877426"/>
      </dsp:txXfrm>
    </dsp:sp>
    <dsp:sp modelId="{8D4752DA-6017-4556-B17E-29A088B36E3B}">
      <dsp:nvSpPr>
        <dsp:cNvPr id="0" name=""/>
        <dsp:cNvSpPr/>
      </dsp:nvSpPr>
      <dsp:spPr>
        <a:xfrm>
          <a:off x="4986703" y="257603"/>
          <a:ext cx="1422579" cy="764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F7534-0961-4B3C-8FC3-9B375DAA21D5}">
      <dsp:nvSpPr>
        <dsp:cNvPr id="0" name=""/>
        <dsp:cNvSpPr/>
      </dsp:nvSpPr>
      <dsp:spPr>
        <a:xfrm rot="5400000">
          <a:off x="2375765" y="82856"/>
          <a:ext cx="1274712" cy="11090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5714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5714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5714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/>
        </a:p>
      </dsp:txBody>
      <dsp:txXfrm rot="-5400000">
        <a:off x="2631440" y="198643"/>
        <a:ext cx="763362" cy="877426"/>
      </dsp:txXfrm>
    </dsp:sp>
    <dsp:sp modelId="{6D83D997-F01F-4796-B6CF-6B051F7640D8}">
      <dsp:nvSpPr>
        <dsp:cNvPr id="0" name=""/>
        <dsp:cNvSpPr/>
      </dsp:nvSpPr>
      <dsp:spPr>
        <a:xfrm rot="5400000">
          <a:off x="3160040" y="1167493"/>
          <a:ext cx="1274712" cy="11090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1429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11429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1429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smtClean="0"/>
            <a:t>大約</a:t>
          </a:r>
          <a:r>
            <a:rPr lang="en-US" sz="1600" kern="1200" smtClean="0"/>
            <a:t>3</a:t>
          </a:r>
          <a:r>
            <a:rPr lang="zh-TW" sz="1600" kern="1200" smtClean="0"/>
            <a:t>個步伐</a:t>
          </a:r>
          <a:endParaRPr lang="zh-TW" sz="1600" kern="1200"/>
        </a:p>
      </dsp:txBody>
      <dsp:txXfrm rot="-5400000">
        <a:off x="3415715" y="1283280"/>
        <a:ext cx="763362" cy="877426"/>
      </dsp:txXfrm>
    </dsp:sp>
    <dsp:sp modelId="{92E3BFD0-4E8A-42A3-A25B-2929AC30ECD3}">
      <dsp:nvSpPr>
        <dsp:cNvPr id="0" name=""/>
        <dsp:cNvSpPr/>
      </dsp:nvSpPr>
      <dsp:spPr>
        <a:xfrm>
          <a:off x="1820316" y="1339579"/>
          <a:ext cx="1376689" cy="764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A558D8-8599-4D69-A38A-668C66C41E73}">
      <dsp:nvSpPr>
        <dsp:cNvPr id="0" name=""/>
        <dsp:cNvSpPr/>
      </dsp:nvSpPr>
      <dsp:spPr>
        <a:xfrm rot="5400000">
          <a:off x="4680013" y="1119564"/>
          <a:ext cx="1274712" cy="11090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7143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17143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714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/>
        </a:p>
      </dsp:txBody>
      <dsp:txXfrm rot="-5400000">
        <a:off x="4935688" y="1235351"/>
        <a:ext cx="763362" cy="877426"/>
      </dsp:txXfrm>
    </dsp:sp>
    <dsp:sp modelId="{E75CC8DF-FC3B-4BCF-9C73-47758BBA343A}">
      <dsp:nvSpPr>
        <dsp:cNvPr id="0" name=""/>
        <dsp:cNvSpPr/>
      </dsp:nvSpPr>
      <dsp:spPr>
        <a:xfrm rot="5400000">
          <a:off x="3761194" y="2249469"/>
          <a:ext cx="1274712" cy="11090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2857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22857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285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smtClean="0"/>
            <a:t>室內至少</a:t>
          </a:r>
          <a:r>
            <a:rPr lang="en-US" sz="1600" kern="1200" smtClean="0"/>
            <a:t>1.5</a:t>
          </a:r>
          <a:r>
            <a:rPr lang="zh-TW" sz="1600" kern="1200" smtClean="0"/>
            <a:t>公尺</a:t>
          </a:r>
          <a:endParaRPr lang="zh-TW" sz="1600" kern="1200"/>
        </a:p>
      </dsp:txBody>
      <dsp:txXfrm rot="-5400000">
        <a:off x="4016869" y="2365256"/>
        <a:ext cx="763362" cy="877426"/>
      </dsp:txXfrm>
    </dsp:sp>
    <dsp:sp modelId="{D3D9B623-8C99-4086-A28E-A78476FF64A6}">
      <dsp:nvSpPr>
        <dsp:cNvPr id="0" name=""/>
        <dsp:cNvSpPr/>
      </dsp:nvSpPr>
      <dsp:spPr>
        <a:xfrm>
          <a:off x="4986703" y="2421555"/>
          <a:ext cx="1422579" cy="764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7222F2-80FE-43F7-B182-643F280D38E7}">
      <dsp:nvSpPr>
        <dsp:cNvPr id="0" name=""/>
        <dsp:cNvSpPr/>
      </dsp:nvSpPr>
      <dsp:spPr>
        <a:xfrm rot="5400000">
          <a:off x="2015717" y="2343709"/>
          <a:ext cx="1274712" cy="11090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8571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28571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8571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/>
        </a:p>
      </dsp:txBody>
      <dsp:txXfrm rot="-5400000">
        <a:off x="2271392" y="2459496"/>
        <a:ext cx="763362" cy="877426"/>
      </dsp:txXfrm>
    </dsp:sp>
    <dsp:sp modelId="{A87DA06E-B6C0-478D-993A-BF45D521A67E}">
      <dsp:nvSpPr>
        <dsp:cNvPr id="0" name=""/>
        <dsp:cNvSpPr/>
      </dsp:nvSpPr>
      <dsp:spPr>
        <a:xfrm rot="5400000">
          <a:off x="3160040" y="3331445"/>
          <a:ext cx="1274712" cy="11090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34286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34286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34286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smtClean="0"/>
            <a:t>大約手臂的兩倍長</a:t>
          </a:r>
          <a:endParaRPr lang="zh-TW" sz="1600" kern="1200"/>
        </a:p>
      </dsp:txBody>
      <dsp:txXfrm rot="-5400000">
        <a:off x="3415715" y="3447232"/>
        <a:ext cx="763362" cy="877426"/>
      </dsp:txXfrm>
    </dsp:sp>
    <dsp:sp modelId="{D392EA5A-B555-49D6-83B0-70A1E0DA8165}">
      <dsp:nvSpPr>
        <dsp:cNvPr id="0" name=""/>
        <dsp:cNvSpPr/>
      </dsp:nvSpPr>
      <dsp:spPr>
        <a:xfrm>
          <a:off x="1820316" y="3503532"/>
          <a:ext cx="1376689" cy="764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A90DC9-7F4F-47F6-AE78-0C51583EED37}">
      <dsp:nvSpPr>
        <dsp:cNvPr id="0" name=""/>
        <dsp:cNvSpPr/>
      </dsp:nvSpPr>
      <dsp:spPr>
        <a:xfrm rot="5400000">
          <a:off x="4608006" y="3334106"/>
          <a:ext cx="1274712" cy="11090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/>
        </a:p>
      </dsp:txBody>
      <dsp:txXfrm rot="-5400000">
        <a:off x="4863681" y="3449893"/>
        <a:ext cx="763362" cy="8774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A4EF66-F32E-4515-BD7F-CF0E510D3050}">
      <dsp:nvSpPr>
        <dsp:cNvPr id="0" name=""/>
        <dsp:cNvSpPr/>
      </dsp:nvSpPr>
      <dsp:spPr>
        <a:xfrm>
          <a:off x="0" y="0"/>
          <a:ext cx="4525963" cy="452596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900" kern="1200" dirty="0" smtClean="0"/>
            <a:t>衛福部疾管署</a:t>
          </a:r>
          <a:endParaRPr lang="zh-TW" sz="900" kern="1200" dirty="0"/>
        </a:p>
      </dsp:txBody>
      <dsp:txXfrm>
        <a:off x="1414363" y="226298"/>
        <a:ext cx="1697236" cy="452596"/>
      </dsp:txXfrm>
    </dsp:sp>
    <dsp:sp modelId="{10BFA8BA-220D-4EF9-B872-73EE11075BF9}">
      <dsp:nvSpPr>
        <dsp:cNvPr id="0" name=""/>
        <dsp:cNvSpPr/>
      </dsp:nvSpPr>
      <dsp:spPr>
        <a:xfrm>
          <a:off x="370371" y="388633"/>
          <a:ext cx="3847068" cy="38470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900" kern="1200" dirty="0" smtClean="0"/>
            <a:t>掌握最新疫情</a:t>
          </a:r>
          <a:endParaRPr lang="zh-TW" sz="900" kern="1200" dirty="0"/>
        </a:p>
      </dsp:txBody>
      <dsp:txXfrm>
        <a:off x="1464381" y="609839"/>
        <a:ext cx="1659048" cy="442412"/>
      </dsp:txXfrm>
    </dsp:sp>
    <dsp:sp modelId="{7FBF29B1-E8A0-4F80-AEFE-A3652C762A07}">
      <dsp:nvSpPr>
        <dsp:cNvPr id="0" name=""/>
        <dsp:cNvSpPr/>
      </dsp:nvSpPr>
      <dsp:spPr>
        <a:xfrm>
          <a:off x="802442" y="964713"/>
          <a:ext cx="3168174" cy="31681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900" kern="1200" dirty="0" smtClean="0"/>
            <a:t>了解防疫議題</a:t>
          </a:r>
          <a:endParaRPr lang="zh-TW" sz="900" kern="1200" dirty="0"/>
        </a:p>
      </dsp:txBody>
      <dsp:txXfrm>
        <a:off x="1566764" y="1183317"/>
        <a:ext cx="1639530" cy="437208"/>
      </dsp:txXfrm>
    </dsp:sp>
    <dsp:sp modelId="{648F228C-A1A9-4B2D-BC64-EFDE57E1A823}">
      <dsp:nvSpPr>
        <dsp:cNvPr id="0" name=""/>
        <dsp:cNvSpPr/>
      </dsp:nvSpPr>
      <dsp:spPr>
        <a:xfrm>
          <a:off x="1162464" y="1396764"/>
          <a:ext cx="2489279" cy="248927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900" kern="1200" smtClean="0"/>
            <a:t>防疫小測驗</a:t>
          </a:r>
          <a:endParaRPr lang="zh-TW" sz="900" kern="1200"/>
        </a:p>
      </dsp:txBody>
      <dsp:txXfrm>
        <a:off x="1734998" y="1620799"/>
        <a:ext cx="1344211" cy="448070"/>
      </dsp:txXfrm>
    </dsp:sp>
    <dsp:sp modelId="{F7678251-F8CF-43A2-A425-EA885B7F3732}">
      <dsp:nvSpPr>
        <dsp:cNvPr id="0" name=""/>
        <dsp:cNvSpPr/>
      </dsp:nvSpPr>
      <dsp:spPr>
        <a:xfrm>
          <a:off x="1450510" y="1900813"/>
          <a:ext cx="1810385" cy="181038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900" kern="1200" smtClean="0"/>
            <a:t>你的防疫觀念正確嗎？</a:t>
          </a:r>
          <a:endParaRPr lang="zh-TW" sz="900" kern="1200"/>
        </a:p>
      </dsp:txBody>
      <dsp:txXfrm>
        <a:off x="1767327" y="2127112"/>
        <a:ext cx="1176750" cy="452596"/>
      </dsp:txXfrm>
    </dsp:sp>
    <dsp:sp modelId="{25E4BEBD-CC3D-44D6-9D0D-31B46651E9BC}">
      <dsp:nvSpPr>
        <dsp:cNvPr id="0" name=""/>
        <dsp:cNvSpPr/>
      </dsp:nvSpPr>
      <dsp:spPr>
        <a:xfrm>
          <a:off x="1882549" y="2404859"/>
          <a:ext cx="1131490" cy="113149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900" kern="1200" smtClean="0"/>
            <a:t>擊敗新冠病毒，健康久久！</a:t>
          </a:r>
          <a:endParaRPr lang="zh-TW" sz="900" kern="1200"/>
        </a:p>
      </dsp:txBody>
      <dsp:txXfrm>
        <a:off x="2048252" y="2687731"/>
        <a:ext cx="800084" cy="5657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2">
                <a:lumMod val="60000"/>
                <a:lumOff val="40000"/>
              </a:schemeClr>
            </a:gs>
            <a:gs pos="88000">
              <a:schemeClr val="accent2">
                <a:lumMod val="5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827584" y="380256"/>
            <a:ext cx="7888193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altLang="zh-TW" dirty="0" smtClean="0"/>
              <a:t>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1000">
              <a:schemeClr val="accent3">
                <a:lumMod val="20000"/>
                <a:lumOff val="80000"/>
              </a:schemeClr>
            </a:gs>
            <a:gs pos="74000">
              <a:schemeClr val="accent2">
                <a:lumMod val="60000"/>
                <a:lumOff val="40000"/>
              </a:schemeClr>
            </a:gs>
            <a:gs pos="88000">
              <a:schemeClr val="accent2">
                <a:lumMod val="5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780928"/>
            <a:ext cx="8712968" cy="388843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2">
                <a:lumMod val="60000"/>
                <a:lumOff val="40000"/>
              </a:schemeClr>
            </a:gs>
            <a:gs pos="88000">
              <a:schemeClr val="accent2">
                <a:lumMod val="5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12716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916832"/>
            <a:ext cx="1739688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916831"/>
            <a:ext cx="1472187" cy="14721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916830"/>
            <a:ext cx="1472187" cy="147218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916829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2">
                <a:lumMod val="60000"/>
                <a:lumOff val="40000"/>
              </a:schemeClr>
            </a:gs>
            <a:gs pos="88000">
              <a:schemeClr val="accent2">
                <a:lumMod val="5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385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3628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2">
                <a:lumMod val="60000"/>
                <a:lumOff val="40000"/>
              </a:schemeClr>
            </a:gs>
            <a:gs pos="88000">
              <a:schemeClr val="accent2">
                <a:lumMod val="5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3647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2022-11-28T03:05:29Z</dcterms:modified>
</cp:coreProperties>
</file>