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800BB45-4092-449B-AAE5-AF9C4985C1C5}" type="doc">
      <dgm:prSet loTypeId="urn:microsoft.com/office/officeart/2005/8/layout/vList3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1418FDF7-AE97-4E38-9D47-94989C7E0022}">
      <dgm:prSet/>
      <dgm:spPr/>
      <dgm:t>
        <a:bodyPr/>
        <a:lstStyle/>
        <a:p>
          <a:pPr rtl="0"/>
          <a:r>
            <a:rPr lang="zh-TW" dirty="0" smtClean="0"/>
            <a:t>雙手肥皂清潔，搓洗</a:t>
          </a:r>
          <a:r>
            <a:rPr lang="en-US" dirty="0" smtClean="0"/>
            <a:t>40~60</a:t>
          </a:r>
          <a:r>
            <a:rPr lang="zh-TW" dirty="0" smtClean="0"/>
            <a:t>秒</a:t>
          </a:r>
          <a:endParaRPr lang="zh-TW" dirty="0"/>
        </a:p>
      </dgm:t>
    </dgm:pt>
    <dgm:pt modelId="{33A040B5-29AF-4175-BF7B-D78D4AE48DE8}" type="parTrans" cxnId="{EAE1DDE2-8BA1-49CF-8448-C22DF4C7F3D9}">
      <dgm:prSet/>
      <dgm:spPr/>
      <dgm:t>
        <a:bodyPr/>
        <a:lstStyle/>
        <a:p>
          <a:endParaRPr lang="zh-TW" altLang="en-US"/>
        </a:p>
      </dgm:t>
    </dgm:pt>
    <dgm:pt modelId="{515DB535-3A67-4C05-936B-184323E21561}" type="sibTrans" cxnId="{EAE1DDE2-8BA1-49CF-8448-C22DF4C7F3D9}">
      <dgm:prSet/>
      <dgm:spPr/>
      <dgm:t>
        <a:bodyPr/>
        <a:lstStyle/>
        <a:p>
          <a:endParaRPr lang="zh-TW" altLang="en-US"/>
        </a:p>
      </dgm:t>
    </dgm:pt>
    <dgm:pt modelId="{0D58E8AD-1E0A-41AB-A9C4-8BBBD2E0CD4A}">
      <dgm:prSet/>
      <dgm:spPr/>
      <dgm:t>
        <a:bodyPr/>
        <a:lstStyle/>
        <a:p>
          <a:pPr rtl="0"/>
          <a:r>
            <a:rPr lang="zh-TW" dirty="0" smtClean="0"/>
            <a:t>口罩要遮住口鼻、蓋住下巴  </a:t>
          </a:r>
          <a:endParaRPr lang="zh-TW" dirty="0"/>
        </a:p>
      </dgm:t>
    </dgm:pt>
    <dgm:pt modelId="{360E3AC7-3829-435C-A715-91E614306A8C}" type="parTrans" cxnId="{D394403B-8286-467D-809C-0311677EC916}">
      <dgm:prSet/>
      <dgm:spPr/>
      <dgm:t>
        <a:bodyPr/>
        <a:lstStyle/>
        <a:p>
          <a:endParaRPr lang="zh-TW" altLang="en-US"/>
        </a:p>
      </dgm:t>
    </dgm:pt>
    <dgm:pt modelId="{4F47B84A-2890-43E0-9347-5879B01C4A42}" type="sibTrans" cxnId="{D394403B-8286-467D-809C-0311677EC916}">
      <dgm:prSet/>
      <dgm:spPr/>
      <dgm:t>
        <a:bodyPr/>
        <a:lstStyle/>
        <a:p>
          <a:endParaRPr lang="zh-TW" altLang="en-US"/>
        </a:p>
      </dgm:t>
    </dgm:pt>
    <dgm:pt modelId="{05C0CC96-D0F0-408A-8616-A78528CD57BE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AE7391BE-91B6-4C81-824C-8A08EE661607}" type="parTrans" cxnId="{CED88443-43D4-4AE3-85A2-CEE26CCFF006}">
      <dgm:prSet/>
      <dgm:spPr/>
      <dgm:t>
        <a:bodyPr/>
        <a:lstStyle/>
        <a:p>
          <a:endParaRPr lang="zh-TW" altLang="en-US"/>
        </a:p>
      </dgm:t>
    </dgm:pt>
    <dgm:pt modelId="{C2C90C27-1E14-469E-B58C-4A3CEA568386}" type="sibTrans" cxnId="{CED88443-43D4-4AE3-85A2-CEE26CCFF006}">
      <dgm:prSet/>
      <dgm:spPr/>
      <dgm:t>
        <a:bodyPr/>
        <a:lstStyle/>
        <a:p>
          <a:endParaRPr lang="zh-TW" altLang="en-US"/>
        </a:p>
      </dgm:t>
    </dgm:pt>
    <dgm:pt modelId="{957049B3-4865-4705-A25A-834E5EDE5E2E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97EF76BF-EBCF-46A7-8F09-B45EC8594E78}" type="parTrans" cxnId="{97AD8FE0-0E4A-4254-8A5C-A0D487204B55}">
      <dgm:prSet/>
      <dgm:spPr/>
      <dgm:t>
        <a:bodyPr/>
        <a:lstStyle/>
        <a:p>
          <a:endParaRPr lang="zh-TW" altLang="en-US"/>
        </a:p>
      </dgm:t>
    </dgm:pt>
    <dgm:pt modelId="{BA2414DB-C229-4DF9-92DC-A3982CC1032F}" type="sibTrans" cxnId="{97AD8FE0-0E4A-4254-8A5C-A0D487204B55}">
      <dgm:prSet/>
      <dgm:spPr/>
      <dgm:t>
        <a:bodyPr/>
        <a:lstStyle/>
        <a:p>
          <a:endParaRPr lang="zh-TW" altLang="en-US"/>
        </a:p>
      </dgm:t>
    </dgm:pt>
    <dgm:pt modelId="{463DAA1E-9DF9-48EE-81F8-3FE442503C60}" type="pres">
      <dgm:prSet presAssocID="{F800BB45-4092-449B-AAE5-AF9C4985C1C5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0CEA3839-3DB7-46A6-ADD6-B932C279F632}" type="pres">
      <dgm:prSet presAssocID="{1418FDF7-AE97-4E38-9D47-94989C7E0022}" presName="composite" presStyleCnt="0"/>
      <dgm:spPr/>
    </dgm:pt>
    <dgm:pt modelId="{AD767190-3684-42FD-B802-625A2DEB61ED}" type="pres">
      <dgm:prSet presAssocID="{1418FDF7-AE97-4E38-9D47-94989C7E0022}" presName="imgShp" presStyleLbl="fgImgPlace1" presStyleIdx="0" presStyleCnt="4"/>
      <dgm:spPr/>
    </dgm:pt>
    <dgm:pt modelId="{7F5B94BA-0572-4843-91A1-A2BE7EE25E1E}" type="pres">
      <dgm:prSet presAssocID="{1418FDF7-AE97-4E38-9D47-94989C7E0022}" presName="txShp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903D6E1-5BA5-44E0-9A59-510B290D1C4F}" type="pres">
      <dgm:prSet presAssocID="{515DB535-3A67-4C05-936B-184323E21561}" presName="spacing" presStyleCnt="0"/>
      <dgm:spPr/>
    </dgm:pt>
    <dgm:pt modelId="{3CC50552-A1CD-4CAD-968C-1793CA3B84E4}" type="pres">
      <dgm:prSet presAssocID="{0D58E8AD-1E0A-41AB-A9C4-8BBBD2E0CD4A}" presName="composite" presStyleCnt="0"/>
      <dgm:spPr/>
    </dgm:pt>
    <dgm:pt modelId="{95B1D530-7550-4B71-AC47-F8406B13919E}" type="pres">
      <dgm:prSet presAssocID="{0D58E8AD-1E0A-41AB-A9C4-8BBBD2E0CD4A}" presName="imgShp" presStyleLbl="fgImgPlace1" presStyleIdx="1" presStyleCnt="4" custAng="10800000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1B3F1608-5536-4DF3-8C8E-864ED409AB03}" type="pres">
      <dgm:prSet presAssocID="{0D58E8AD-1E0A-41AB-A9C4-8BBBD2E0CD4A}" presName="txShp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581C295-B266-4BAD-97F0-16E45C48F0BE}" type="pres">
      <dgm:prSet presAssocID="{4F47B84A-2890-43E0-9347-5879B01C4A42}" presName="spacing" presStyleCnt="0"/>
      <dgm:spPr/>
    </dgm:pt>
    <dgm:pt modelId="{ED97FDC9-119D-4653-888F-A5538E3D0647}" type="pres">
      <dgm:prSet presAssocID="{05C0CC96-D0F0-408A-8616-A78528CD57BE}" presName="composite" presStyleCnt="0"/>
      <dgm:spPr/>
    </dgm:pt>
    <dgm:pt modelId="{0C686D63-BDDC-4058-A1E8-D29C59865C19}" type="pres">
      <dgm:prSet presAssocID="{05C0CC96-D0F0-408A-8616-A78528CD57BE}" presName="imgShp" presStyleLbl="fgImgPlace1" presStyleIdx="2" presStyleCnt="4" custAng="16200000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3073918A-C1A1-4DCE-9BD7-E089345BFF3C}" type="pres">
      <dgm:prSet presAssocID="{05C0CC96-D0F0-408A-8616-A78528CD57BE}" presName="txShp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8A2672E-7231-4AE1-AF19-100EA2BD7146}" type="pres">
      <dgm:prSet presAssocID="{C2C90C27-1E14-469E-B58C-4A3CEA568386}" presName="spacing" presStyleCnt="0"/>
      <dgm:spPr/>
    </dgm:pt>
    <dgm:pt modelId="{8C55A0AF-C8C1-4258-9E99-540320498AEF}" type="pres">
      <dgm:prSet presAssocID="{957049B3-4865-4705-A25A-834E5EDE5E2E}" presName="composite" presStyleCnt="0"/>
      <dgm:spPr/>
    </dgm:pt>
    <dgm:pt modelId="{D5B06194-8CA7-400B-95AA-47478EF1B887}" type="pres">
      <dgm:prSet presAssocID="{957049B3-4865-4705-A25A-834E5EDE5E2E}" presName="imgShp" presStyleLbl="fgImgPlace1" presStyleIdx="3" presStyleCnt="4" custAng="10800000" custLinFactNeighborX="-16690" custLinFactNeighborY="-10452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B8849E9B-895E-4D33-96EC-1C3034244CE2}" type="pres">
      <dgm:prSet presAssocID="{957049B3-4865-4705-A25A-834E5EDE5E2E}" presName="txShp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A5B25735-1205-439E-BB95-9A075D2CE6C3}" type="presOf" srcId="{957049B3-4865-4705-A25A-834E5EDE5E2E}" destId="{B8849E9B-895E-4D33-96EC-1C3034244CE2}" srcOrd="0" destOrd="0" presId="urn:microsoft.com/office/officeart/2005/8/layout/vList3"/>
    <dgm:cxn modelId="{278D8A1E-2812-4458-BFEA-510EE81F5DC1}" type="presOf" srcId="{F800BB45-4092-449B-AAE5-AF9C4985C1C5}" destId="{463DAA1E-9DF9-48EE-81F8-3FE442503C60}" srcOrd="0" destOrd="0" presId="urn:microsoft.com/office/officeart/2005/8/layout/vList3"/>
    <dgm:cxn modelId="{7AFA7F16-017A-4BE6-A619-64E226F4B59B}" type="presOf" srcId="{05C0CC96-D0F0-408A-8616-A78528CD57BE}" destId="{3073918A-C1A1-4DCE-9BD7-E089345BFF3C}" srcOrd="0" destOrd="0" presId="urn:microsoft.com/office/officeart/2005/8/layout/vList3"/>
    <dgm:cxn modelId="{CED88443-43D4-4AE3-85A2-CEE26CCFF006}" srcId="{F800BB45-4092-449B-AAE5-AF9C4985C1C5}" destId="{05C0CC96-D0F0-408A-8616-A78528CD57BE}" srcOrd="2" destOrd="0" parTransId="{AE7391BE-91B6-4C81-824C-8A08EE661607}" sibTransId="{C2C90C27-1E14-469E-B58C-4A3CEA568386}"/>
    <dgm:cxn modelId="{D87CB086-87CE-4FEE-9E76-294B8F8115E1}" type="presOf" srcId="{0D58E8AD-1E0A-41AB-A9C4-8BBBD2E0CD4A}" destId="{1B3F1608-5536-4DF3-8C8E-864ED409AB03}" srcOrd="0" destOrd="0" presId="urn:microsoft.com/office/officeart/2005/8/layout/vList3"/>
    <dgm:cxn modelId="{EAE1DDE2-8BA1-49CF-8448-C22DF4C7F3D9}" srcId="{F800BB45-4092-449B-AAE5-AF9C4985C1C5}" destId="{1418FDF7-AE97-4E38-9D47-94989C7E0022}" srcOrd="0" destOrd="0" parTransId="{33A040B5-29AF-4175-BF7B-D78D4AE48DE8}" sibTransId="{515DB535-3A67-4C05-936B-184323E21561}"/>
    <dgm:cxn modelId="{97AD8FE0-0E4A-4254-8A5C-A0D487204B55}" srcId="{F800BB45-4092-449B-AAE5-AF9C4985C1C5}" destId="{957049B3-4865-4705-A25A-834E5EDE5E2E}" srcOrd="3" destOrd="0" parTransId="{97EF76BF-EBCF-46A7-8F09-B45EC8594E78}" sibTransId="{BA2414DB-C229-4DF9-92DC-A3982CC1032F}"/>
    <dgm:cxn modelId="{D394403B-8286-467D-809C-0311677EC916}" srcId="{F800BB45-4092-449B-AAE5-AF9C4985C1C5}" destId="{0D58E8AD-1E0A-41AB-A9C4-8BBBD2E0CD4A}" srcOrd="1" destOrd="0" parTransId="{360E3AC7-3829-435C-A715-91E614306A8C}" sibTransId="{4F47B84A-2890-43E0-9347-5879B01C4A42}"/>
    <dgm:cxn modelId="{D09B8669-DC68-4FAF-AF11-3B4070DE2374}" type="presOf" srcId="{1418FDF7-AE97-4E38-9D47-94989C7E0022}" destId="{7F5B94BA-0572-4843-91A1-A2BE7EE25E1E}" srcOrd="0" destOrd="0" presId="urn:microsoft.com/office/officeart/2005/8/layout/vList3"/>
    <dgm:cxn modelId="{864142C0-8CAE-4A62-B901-EDCC92DF73FD}" type="presParOf" srcId="{463DAA1E-9DF9-48EE-81F8-3FE442503C60}" destId="{0CEA3839-3DB7-46A6-ADD6-B932C279F632}" srcOrd="0" destOrd="0" presId="urn:microsoft.com/office/officeart/2005/8/layout/vList3"/>
    <dgm:cxn modelId="{30C48315-1F43-4955-87ED-E7D775C18BF3}" type="presParOf" srcId="{0CEA3839-3DB7-46A6-ADD6-B932C279F632}" destId="{AD767190-3684-42FD-B802-625A2DEB61ED}" srcOrd="0" destOrd="0" presId="urn:microsoft.com/office/officeart/2005/8/layout/vList3"/>
    <dgm:cxn modelId="{79BBACBE-5524-4357-8E05-A3CB1E0971D5}" type="presParOf" srcId="{0CEA3839-3DB7-46A6-ADD6-B932C279F632}" destId="{7F5B94BA-0572-4843-91A1-A2BE7EE25E1E}" srcOrd="1" destOrd="0" presId="urn:microsoft.com/office/officeart/2005/8/layout/vList3"/>
    <dgm:cxn modelId="{DAFE41E4-C699-45A6-92B3-A0CCA0D7E4C8}" type="presParOf" srcId="{463DAA1E-9DF9-48EE-81F8-3FE442503C60}" destId="{2903D6E1-5BA5-44E0-9A59-510B290D1C4F}" srcOrd="1" destOrd="0" presId="urn:microsoft.com/office/officeart/2005/8/layout/vList3"/>
    <dgm:cxn modelId="{5D9CE85E-E4F5-4714-BFFC-9D9C7FD3DBFF}" type="presParOf" srcId="{463DAA1E-9DF9-48EE-81F8-3FE442503C60}" destId="{3CC50552-A1CD-4CAD-968C-1793CA3B84E4}" srcOrd="2" destOrd="0" presId="urn:microsoft.com/office/officeart/2005/8/layout/vList3"/>
    <dgm:cxn modelId="{BB4C57CC-6727-4C94-AE44-632AEB201BB6}" type="presParOf" srcId="{3CC50552-A1CD-4CAD-968C-1793CA3B84E4}" destId="{95B1D530-7550-4B71-AC47-F8406B13919E}" srcOrd="0" destOrd="0" presId="urn:microsoft.com/office/officeart/2005/8/layout/vList3"/>
    <dgm:cxn modelId="{50D566D9-9672-41CE-B901-6B4FCDD9C58F}" type="presParOf" srcId="{3CC50552-A1CD-4CAD-968C-1793CA3B84E4}" destId="{1B3F1608-5536-4DF3-8C8E-864ED409AB03}" srcOrd="1" destOrd="0" presId="urn:microsoft.com/office/officeart/2005/8/layout/vList3"/>
    <dgm:cxn modelId="{2CDC144A-985F-4534-89D7-060BA9BE4498}" type="presParOf" srcId="{463DAA1E-9DF9-48EE-81F8-3FE442503C60}" destId="{8581C295-B266-4BAD-97F0-16E45C48F0BE}" srcOrd="3" destOrd="0" presId="urn:microsoft.com/office/officeart/2005/8/layout/vList3"/>
    <dgm:cxn modelId="{BA1367B5-95D9-4264-B9E8-E6DC31373ED4}" type="presParOf" srcId="{463DAA1E-9DF9-48EE-81F8-3FE442503C60}" destId="{ED97FDC9-119D-4653-888F-A5538E3D0647}" srcOrd="4" destOrd="0" presId="urn:microsoft.com/office/officeart/2005/8/layout/vList3"/>
    <dgm:cxn modelId="{B6B397AD-5FCF-40B4-8232-C539C3FF8E39}" type="presParOf" srcId="{ED97FDC9-119D-4653-888F-A5538E3D0647}" destId="{0C686D63-BDDC-4058-A1E8-D29C59865C19}" srcOrd="0" destOrd="0" presId="urn:microsoft.com/office/officeart/2005/8/layout/vList3"/>
    <dgm:cxn modelId="{81D457EA-5A25-4CE2-AF22-0CE8A0BFEAF9}" type="presParOf" srcId="{ED97FDC9-119D-4653-888F-A5538E3D0647}" destId="{3073918A-C1A1-4DCE-9BD7-E089345BFF3C}" srcOrd="1" destOrd="0" presId="urn:microsoft.com/office/officeart/2005/8/layout/vList3"/>
    <dgm:cxn modelId="{B59CB08D-3299-446C-B2B7-EACD94C557DD}" type="presParOf" srcId="{463DAA1E-9DF9-48EE-81F8-3FE442503C60}" destId="{48A2672E-7231-4AE1-AF19-100EA2BD7146}" srcOrd="5" destOrd="0" presId="urn:microsoft.com/office/officeart/2005/8/layout/vList3"/>
    <dgm:cxn modelId="{A6C9ACFB-0F19-4A8F-8B0A-FEDFFC7A1E6D}" type="presParOf" srcId="{463DAA1E-9DF9-48EE-81F8-3FE442503C60}" destId="{8C55A0AF-C8C1-4258-9E99-540320498AEF}" srcOrd="6" destOrd="0" presId="urn:microsoft.com/office/officeart/2005/8/layout/vList3"/>
    <dgm:cxn modelId="{B94C5BE9-A888-4E6A-BB29-4C88C5FAEDFE}" type="presParOf" srcId="{8C55A0AF-C8C1-4258-9E99-540320498AEF}" destId="{D5B06194-8CA7-400B-95AA-47478EF1B887}" srcOrd="0" destOrd="0" presId="urn:microsoft.com/office/officeart/2005/8/layout/vList3"/>
    <dgm:cxn modelId="{17238F24-CB9F-4487-941D-FB3D4870F209}" type="presParOf" srcId="{8C55A0AF-C8C1-4258-9E99-540320498AEF}" destId="{B8849E9B-895E-4D33-96EC-1C3034244CE2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BFE9760-303D-4DB4-9C4F-0CB57789C3BB}" type="doc">
      <dgm:prSet loTypeId="urn:microsoft.com/office/officeart/2008/layout/TitledPictureBlocks" loCatId="picture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zh-TW" altLang="en-US"/>
        </a:p>
      </dgm:t>
    </dgm:pt>
    <dgm:pt modelId="{5394F8EA-0E0A-4C94-8B1C-D0A2F53EBFC0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A791677D-6639-414D-A471-244D45AA4D0F}" type="parTrans" cxnId="{F5F39CBA-B527-4DA1-88A0-F04F7958E7E4}">
      <dgm:prSet/>
      <dgm:spPr/>
      <dgm:t>
        <a:bodyPr/>
        <a:lstStyle/>
        <a:p>
          <a:endParaRPr lang="zh-TW" altLang="en-US"/>
        </a:p>
      </dgm:t>
    </dgm:pt>
    <dgm:pt modelId="{29AEE11C-2E5F-4F1B-927A-63B843AD6D36}" type="sibTrans" cxnId="{F5F39CBA-B527-4DA1-88A0-F04F7958E7E4}">
      <dgm:prSet/>
      <dgm:spPr/>
      <dgm:t>
        <a:bodyPr/>
        <a:lstStyle/>
        <a:p>
          <a:endParaRPr lang="zh-TW" altLang="en-US"/>
        </a:p>
      </dgm:t>
    </dgm:pt>
    <dgm:pt modelId="{5FBCAC00-60FE-4133-90BF-E5E8678C381D}">
      <dgm:prSet/>
      <dgm:spPr/>
      <dgm:t>
        <a:bodyPr/>
        <a:lstStyle/>
        <a:p>
          <a:pPr rtl="0"/>
          <a:r>
            <a:rPr lang="zh-TW" smtClean="0"/>
            <a:t>大約</a:t>
          </a:r>
          <a:r>
            <a:rPr lang="en-US" smtClean="0"/>
            <a:t>3</a:t>
          </a:r>
          <a:r>
            <a:rPr lang="zh-TW" smtClean="0"/>
            <a:t>個步伐</a:t>
          </a:r>
          <a:endParaRPr lang="zh-TW"/>
        </a:p>
      </dgm:t>
    </dgm:pt>
    <dgm:pt modelId="{F2C86EE7-B369-46B5-B4C6-207C3D98EB03}" type="parTrans" cxnId="{6D1F299E-3B93-42E7-83F7-D529C75533F3}">
      <dgm:prSet/>
      <dgm:spPr/>
      <dgm:t>
        <a:bodyPr/>
        <a:lstStyle/>
        <a:p>
          <a:endParaRPr lang="zh-TW" altLang="en-US"/>
        </a:p>
      </dgm:t>
    </dgm:pt>
    <dgm:pt modelId="{0B8D8279-C14F-47A4-886B-ECB35EE62FA8}" type="sibTrans" cxnId="{6D1F299E-3B93-42E7-83F7-D529C75533F3}">
      <dgm:prSet/>
      <dgm:spPr/>
      <dgm:t>
        <a:bodyPr/>
        <a:lstStyle/>
        <a:p>
          <a:endParaRPr lang="zh-TW" altLang="en-US"/>
        </a:p>
      </dgm:t>
    </dgm:pt>
    <dgm:pt modelId="{D6122DF9-EF8F-468C-8AB9-344081063A3C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CBF043FD-E7E2-4EDD-A735-CF3A5F2AFADF}" type="parTrans" cxnId="{6C405CB9-3AC7-4030-B4BD-0E61740F9692}">
      <dgm:prSet/>
      <dgm:spPr/>
      <dgm:t>
        <a:bodyPr/>
        <a:lstStyle/>
        <a:p>
          <a:endParaRPr lang="zh-TW" altLang="en-US"/>
        </a:p>
      </dgm:t>
    </dgm:pt>
    <dgm:pt modelId="{C710A149-F7B1-4A7D-92CF-2B14DE181AC5}" type="sibTrans" cxnId="{6C405CB9-3AC7-4030-B4BD-0E61740F9692}">
      <dgm:prSet/>
      <dgm:spPr/>
      <dgm:t>
        <a:bodyPr/>
        <a:lstStyle/>
        <a:p>
          <a:endParaRPr lang="zh-TW" altLang="en-US"/>
        </a:p>
      </dgm:t>
    </dgm:pt>
    <dgm:pt modelId="{6EB61514-86F6-44BF-95AC-1BF8FC3B9C38}">
      <dgm:prSet/>
      <dgm:spPr/>
      <dgm:t>
        <a:bodyPr/>
        <a:lstStyle/>
        <a:p>
          <a:pPr rtl="0"/>
          <a:r>
            <a:rPr lang="zh-TW" smtClean="0"/>
            <a:t>大約手臂的兩倍長</a:t>
          </a:r>
          <a:endParaRPr lang="zh-TW"/>
        </a:p>
      </dgm:t>
    </dgm:pt>
    <dgm:pt modelId="{06A13C32-4A98-4A15-9AAB-16495421C30C}" type="parTrans" cxnId="{25A071DB-51C1-4CBF-B4AC-79414D139660}">
      <dgm:prSet/>
      <dgm:spPr/>
      <dgm:t>
        <a:bodyPr/>
        <a:lstStyle/>
        <a:p>
          <a:endParaRPr lang="zh-TW" altLang="en-US"/>
        </a:p>
      </dgm:t>
    </dgm:pt>
    <dgm:pt modelId="{9EA85D1F-CEFB-430E-B4D5-14F3E621F066}" type="sibTrans" cxnId="{25A071DB-51C1-4CBF-B4AC-79414D139660}">
      <dgm:prSet/>
      <dgm:spPr/>
      <dgm:t>
        <a:bodyPr/>
        <a:lstStyle/>
        <a:p>
          <a:endParaRPr lang="zh-TW" altLang="en-US"/>
        </a:p>
      </dgm:t>
    </dgm:pt>
    <dgm:pt modelId="{86010CE1-A622-453B-A9D5-A2F90E9793A2}" type="pres">
      <dgm:prSet presAssocID="{4BFE9760-303D-4DB4-9C4F-0CB57789C3BB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zh-TW" altLang="en-US"/>
        </a:p>
      </dgm:t>
    </dgm:pt>
    <dgm:pt modelId="{EDAA27C9-FD7D-41A8-A486-402C7DBC5D41}" type="pres">
      <dgm:prSet presAssocID="{5394F8EA-0E0A-4C94-8B1C-D0A2F53EBFC0}" presName="composite" presStyleCnt="0"/>
      <dgm:spPr/>
    </dgm:pt>
    <dgm:pt modelId="{E3C38467-AA00-4F52-BD38-FECD9B590492}" type="pres">
      <dgm:prSet presAssocID="{5394F8EA-0E0A-4C94-8B1C-D0A2F53EBFC0}" presName="ParentText" presStyleLbl="node1" presStyleIdx="0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02047C9-A5B8-4D2F-B6A9-E534CE20730B}" type="pres">
      <dgm:prSet presAssocID="{5394F8EA-0E0A-4C94-8B1C-D0A2F53EBFC0}" presName="Image" presStyleLbl="bgImgPlace1" presStyleIdx="0" presStyleCnt="4"/>
      <dgm:spPr/>
      <dgm:t>
        <a:bodyPr/>
        <a:lstStyle/>
        <a:p>
          <a:endParaRPr lang="zh-TW" altLang="en-US"/>
        </a:p>
      </dgm:t>
    </dgm:pt>
    <dgm:pt modelId="{4D731955-05F1-4699-BA97-8F34B1C9DF20}" type="pres">
      <dgm:prSet presAssocID="{5394F8EA-0E0A-4C94-8B1C-D0A2F53EBFC0}" presName="ChildText" presStyleLbl="fgAcc1" presStyleIdx="0" presStyleCnt="0">
        <dgm:presLayoutVars>
          <dgm:chMax val="0"/>
          <dgm:chPref val="0"/>
          <dgm:bulletEnabled val="1"/>
        </dgm:presLayoutVars>
      </dgm:prSet>
      <dgm:spPr/>
    </dgm:pt>
    <dgm:pt modelId="{A0751F6B-4C97-43DA-B156-EE27086FE773}" type="pres">
      <dgm:prSet presAssocID="{29AEE11C-2E5F-4F1B-927A-63B843AD6D36}" presName="sibTrans" presStyleCnt="0"/>
      <dgm:spPr/>
    </dgm:pt>
    <dgm:pt modelId="{8980787E-3C7B-4BAE-9675-00677CE86D0D}" type="pres">
      <dgm:prSet presAssocID="{5FBCAC00-60FE-4133-90BF-E5E8678C381D}" presName="composite" presStyleCnt="0"/>
      <dgm:spPr/>
    </dgm:pt>
    <dgm:pt modelId="{BD06C6DA-08BA-41BA-B488-86261AA0F257}" type="pres">
      <dgm:prSet presAssocID="{5FBCAC00-60FE-4133-90BF-E5E8678C381D}" presName="ParentText" presStyleLbl="node1" presStyleIdx="1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DE63268-406D-4E63-AFA6-F90BB45B4AE0}" type="pres">
      <dgm:prSet presAssocID="{5FBCAC00-60FE-4133-90BF-E5E8678C381D}" presName="Image" presStyleLbl="bgImgPlace1" presStyleIdx="1" presStyleCnt="4"/>
      <dgm:spPr/>
      <dgm:t>
        <a:bodyPr/>
        <a:lstStyle/>
        <a:p>
          <a:endParaRPr lang="zh-TW" altLang="en-US"/>
        </a:p>
      </dgm:t>
    </dgm:pt>
    <dgm:pt modelId="{66145CD0-2327-4DFF-8F82-5AE23821DCA5}" type="pres">
      <dgm:prSet presAssocID="{5FBCAC00-60FE-4133-90BF-E5E8678C381D}" presName="ChildText" presStyleLbl="fgAcc1" presStyleIdx="0" presStyleCnt="0">
        <dgm:presLayoutVars>
          <dgm:chMax val="0"/>
          <dgm:chPref val="0"/>
          <dgm:bulletEnabled val="1"/>
        </dgm:presLayoutVars>
      </dgm:prSet>
      <dgm:spPr/>
    </dgm:pt>
    <dgm:pt modelId="{34CE771E-6909-47A4-A782-AFC91E27C81D}" type="pres">
      <dgm:prSet presAssocID="{0B8D8279-C14F-47A4-886B-ECB35EE62FA8}" presName="sibTrans" presStyleCnt="0"/>
      <dgm:spPr/>
    </dgm:pt>
    <dgm:pt modelId="{5733A012-3857-48EE-95C8-BE03A0411E5A}" type="pres">
      <dgm:prSet presAssocID="{D6122DF9-EF8F-468C-8AB9-344081063A3C}" presName="composite" presStyleCnt="0"/>
      <dgm:spPr/>
    </dgm:pt>
    <dgm:pt modelId="{E699A37C-4A7D-4D19-B2C4-B0A84FB2E491}" type="pres">
      <dgm:prSet presAssocID="{D6122DF9-EF8F-468C-8AB9-344081063A3C}" presName="ParentText" presStyleLbl="node1" presStyleIdx="2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C29356B-02C3-450F-8E1D-A12AC30FA38B}" type="pres">
      <dgm:prSet presAssocID="{D6122DF9-EF8F-468C-8AB9-344081063A3C}" presName="Image" presStyleLbl="bgImgPlace1" presStyleIdx="2" presStyleCnt="4"/>
      <dgm:spPr/>
    </dgm:pt>
    <dgm:pt modelId="{C4B8630D-EB59-43C1-B912-FC4A0BD87693}" type="pres">
      <dgm:prSet presAssocID="{D6122DF9-EF8F-468C-8AB9-344081063A3C}" presName="ChildText" presStyleLbl="fgAcc1" presStyleIdx="0" presStyleCnt="0">
        <dgm:presLayoutVars>
          <dgm:chMax val="0"/>
          <dgm:chPref val="0"/>
          <dgm:bulletEnabled val="1"/>
        </dgm:presLayoutVars>
      </dgm:prSet>
      <dgm:spPr/>
    </dgm:pt>
    <dgm:pt modelId="{38A0BB7D-902C-423C-B6D2-F092C3222F09}" type="pres">
      <dgm:prSet presAssocID="{C710A149-F7B1-4A7D-92CF-2B14DE181AC5}" presName="sibTrans" presStyleCnt="0"/>
      <dgm:spPr/>
    </dgm:pt>
    <dgm:pt modelId="{1C3E2E94-A1F7-419C-B883-35A77FFF259D}" type="pres">
      <dgm:prSet presAssocID="{6EB61514-86F6-44BF-95AC-1BF8FC3B9C38}" presName="composite" presStyleCnt="0"/>
      <dgm:spPr/>
    </dgm:pt>
    <dgm:pt modelId="{2EE3F41D-F8BC-4681-9869-FFE4832BD69A}" type="pres">
      <dgm:prSet presAssocID="{6EB61514-86F6-44BF-95AC-1BF8FC3B9C38}" presName="ParentText" presStyleLbl="node1" presStyleIdx="3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8F44EAA-1CE8-43B0-92DE-50C642D108ED}" type="pres">
      <dgm:prSet presAssocID="{6EB61514-86F6-44BF-95AC-1BF8FC3B9C38}" presName="Image" presStyleLbl="bgImgPlace1" presStyleIdx="3" presStyleCnt="4"/>
      <dgm:spPr/>
    </dgm:pt>
    <dgm:pt modelId="{D0E903F8-A2EA-45DD-80FC-86C50CBB56BC}" type="pres">
      <dgm:prSet presAssocID="{6EB61514-86F6-44BF-95AC-1BF8FC3B9C38}" presName="ChildText" presStyleLbl="fgAcc1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70956793-0C40-4B9F-B8F1-65954AEDFD47}" type="presOf" srcId="{4BFE9760-303D-4DB4-9C4F-0CB57789C3BB}" destId="{86010CE1-A622-453B-A9D5-A2F90E9793A2}" srcOrd="0" destOrd="0" presId="urn:microsoft.com/office/officeart/2008/layout/TitledPictureBlocks"/>
    <dgm:cxn modelId="{6C405CB9-3AC7-4030-B4BD-0E61740F9692}" srcId="{4BFE9760-303D-4DB4-9C4F-0CB57789C3BB}" destId="{D6122DF9-EF8F-468C-8AB9-344081063A3C}" srcOrd="2" destOrd="0" parTransId="{CBF043FD-E7E2-4EDD-A735-CF3A5F2AFADF}" sibTransId="{C710A149-F7B1-4A7D-92CF-2B14DE181AC5}"/>
    <dgm:cxn modelId="{6D1F299E-3B93-42E7-83F7-D529C75533F3}" srcId="{4BFE9760-303D-4DB4-9C4F-0CB57789C3BB}" destId="{5FBCAC00-60FE-4133-90BF-E5E8678C381D}" srcOrd="1" destOrd="0" parTransId="{F2C86EE7-B369-46B5-B4C6-207C3D98EB03}" sibTransId="{0B8D8279-C14F-47A4-886B-ECB35EE62FA8}"/>
    <dgm:cxn modelId="{25A071DB-51C1-4CBF-B4AC-79414D139660}" srcId="{4BFE9760-303D-4DB4-9C4F-0CB57789C3BB}" destId="{6EB61514-86F6-44BF-95AC-1BF8FC3B9C38}" srcOrd="3" destOrd="0" parTransId="{06A13C32-4A98-4A15-9AAB-16495421C30C}" sibTransId="{9EA85D1F-CEFB-430E-B4D5-14F3E621F066}"/>
    <dgm:cxn modelId="{A64DD407-808D-49F4-AFE9-6565ED74CA67}" type="presOf" srcId="{6EB61514-86F6-44BF-95AC-1BF8FC3B9C38}" destId="{2EE3F41D-F8BC-4681-9869-FFE4832BD69A}" srcOrd="0" destOrd="0" presId="urn:microsoft.com/office/officeart/2008/layout/TitledPictureBlocks"/>
    <dgm:cxn modelId="{929AF1C7-9EC8-4D78-859A-239F22E1A405}" type="presOf" srcId="{5394F8EA-0E0A-4C94-8B1C-D0A2F53EBFC0}" destId="{E3C38467-AA00-4F52-BD38-FECD9B590492}" srcOrd="0" destOrd="0" presId="urn:microsoft.com/office/officeart/2008/layout/TitledPictureBlocks"/>
    <dgm:cxn modelId="{11563BED-4232-441E-8C6A-EA0967453B5B}" type="presOf" srcId="{D6122DF9-EF8F-468C-8AB9-344081063A3C}" destId="{E699A37C-4A7D-4D19-B2C4-B0A84FB2E491}" srcOrd="0" destOrd="0" presId="urn:microsoft.com/office/officeart/2008/layout/TitledPictureBlocks"/>
    <dgm:cxn modelId="{3A54C02F-4BBE-4C58-AD18-7658BFDDAA74}" type="presOf" srcId="{5FBCAC00-60FE-4133-90BF-E5E8678C381D}" destId="{BD06C6DA-08BA-41BA-B488-86261AA0F257}" srcOrd="0" destOrd="0" presId="urn:microsoft.com/office/officeart/2008/layout/TitledPictureBlocks"/>
    <dgm:cxn modelId="{F5F39CBA-B527-4DA1-88A0-F04F7958E7E4}" srcId="{4BFE9760-303D-4DB4-9C4F-0CB57789C3BB}" destId="{5394F8EA-0E0A-4C94-8B1C-D0A2F53EBFC0}" srcOrd="0" destOrd="0" parTransId="{A791677D-6639-414D-A471-244D45AA4D0F}" sibTransId="{29AEE11C-2E5F-4F1B-927A-63B843AD6D36}"/>
    <dgm:cxn modelId="{817E13CC-2709-46D3-A081-883BAAF38489}" type="presParOf" srcId="{86010CE1-A622-453B-A9D5-A2F90E9793A2}" destId="{EDAA27C9-FD7D-41A8-A486-402C7DBC5D41}" srcOrd="0" destOrd="0" presId="urn:microsoft.com/office/officeart/2008/layout/TitledPictureBlocks"/>
    <dgm:cxn modelId="{E80EF623-A6D7-49E0-9539-019252E01D37}" type="presParOf" srcId="{EDAA27C9-FD7D-41A8-A486-402C7DBC5D41}" destId="{E3C38467-AA00-4F52-BD38-FECD9B590492}" srcOrd="0" destOrd="0" presId="urn:microsoft.com/office/officeart/2008/layout/TitledPictureBlocks"/>
    <dgm:cxn modelId="{631E11EE-1ED3-48B7-8B83-BA671FF7E720}" type="presParOf" srcId="{EDAA27C9-FD7D-41A8-A486-402C7DBC5D41}" destId="{002047C9-A5B8-4D2F-B6A9-E534CE20730B}" srcOrd="1" destOrd="0" presId="urn:microsoft.com/office/officeart/2008/layout/TitledPictureBlocks"/>
    <dgm:cxn modelId="{74F49FFF-B3A5-478E-9AF2-0E5268DE5DAA}" type="presParOf" srcId="{EDAA27C9-FD7D-41A8-A486-402C7DBC5D41}" destId="{4D731955-05F1-4699-BA97-8F34B1C9DF20}" srcOrd="2" destOrd="0" presId="urn:microsoft.com/office/officeart/2008/layout/TitledPictureBlocks"/>
    <dgm:cxn modelId="{01BE83CE-EE5D-4FDB-AE47-C971EE716F20}" type="presParOf" srcId="{86010CE1-A622-453B-A9D5-A2F90E9793A2}" destId="{A0751F6B-4C97-43DA-B156-EE27086FE773}" srcOrd="1" destOrd="0" presId="urn:microsoft.com/office/officeart/2008/layout/TitledPictureBlocks"/>
    <dgm:cxn modelId="{EFADAF44-7150-4723-A5A0-627C22D5ABDE}" type="presParOf" srcId="{86010CE1-A622-453B-A9D5-A2F90E9793A2}" destId="{8980787E-3C7B-4BAE-9675-00677CE86D0D}" srcOrd="2" destOrd="0" presId="urn:microsoft.com/office/officeart/2008/layout/TitledPictureBlocks"/>
    <dgm:cxn modelId="{92241492-CB71-4D06-9DA3-761A5F25AA48}" type="presParOf" srcId="{8980787E-3C7B-4BAE-9675-00677CE86D0D}" destId="{BD06C6DA-08BA-41BA-B488-86261AA0F257}" srcOrd="0" destOrd="0" presId="urn:microsoft.com/office/officeart/2008/layout/TitledPictureBlocks"/>
    <dgm:cxn modelId="{3A09FD20-C47F-4ECF-8738-5B9F92F0FBCF}" type="presParOf" srcId="{8980787E-3C7B-4BAE-9675-00677CE86D0D}" destId="{BDE63268-406D-4E63-AFA6-F90BB45B4AE0}" srcOrd="1" destOrd="0" presId="urn:microsoft.com/office/officeart/2008/layout/TitledPictureBlocks"/>
    <dgm:cxn modelId="{BCF29DD8-D858-4989-BD5D-0147EB63D0E4}" type="presParOf" srcId="{8980787E-3C7B-4BAE-9675-00677CE86D0D}" destId="{66145CD0-2327-4DFF-8F82-5AE23821DCA5}" srcOrd="2" destOrd="0" presId="urn:microsoft.com/office/officeart/2008/layout/TitledPictureBlocks"/>
    <dgm:cxn modelId="{A3DD3532-ABEF-4983-AFE7-4BB993831BFD}" type="presParOf" srcId="{86010CE1-A622-453B-A9D5-A2F90E9793A2}" destId="{34CE771E-6909-47A4-A782-AFC91E27C81D}" srcOrd="3" destOrd="0" presId="urn:microsoft.com/office/officeart/2008/layout/TitledPictureBlocks"/>
    <dgm:cxn modelId="{6AA0B833-6903-4D3F-AC16-3B06E0211B37}" type="presParOf" srcId="{86010CE1-A622-453B-A9D5-A2F90E9793A2}" destId="{5733A012-3857-48EE-95C8-BE03A0411E5A}" srcOrd="4" destOrd="0" presId="urn:microsoft.com/office/officeart/2008/layout/TitledPictureBlocks"/>
    <dgm:cxn modelId="{F15219F5-9566-4893-9D09-3A71072E60A5}" type="presParOf" srcId="{5733A012-3857-48EE-95C8-BE03A0411E5A}" destId="{E699A37C-4A7D-4D19-B2C4-B0A84FB2E491}" srcOrd="0" destOrd="0" presId="urn:microsoft.com/office/officeart/2008/layout/TitledPictureBlocks"/>
    <dgm:cxn modelId="{178D50FA-55E1-4B7E-8161-239CE7D9F3FE}" type="presParOf" srcId="{5733A012-3857-48EE-95C8-BE03A0411E5A}" destId="{EC29356B-02C3-450F-8E1D-A12AC30FA38B}" srcOrd="1" destOrd="0" presId="urn:microsoft.com/office/officeart/2008/layout/TitledPictureBlocks"/>
    <dgm:cxn modelId="{59DA09EB-9353-44C9-83B1-24C816B4B02E}" type="presParOf" srcId="{5733A012-3857-48EE-95C8-BE03A0411E5A}" destId="{C4B8630D-EB59-43C1-B912-FC4A0BD87693}" srcOrd="2" destOrd="0" presId="urn:microsoft.com/office/officeart/2008/layout/TitledPictureBlocks"/>
    <dgm:cxn modelId="{6AD1BF39-3D88-4A3E-A9CB-E9A58F8258BB}" type="presParOf" srcId="{86010CE1-A622-453B-A9D5-A2F90E9793A2}" destId="{38A0BB7D-902C-423C-B6D2-F092C3222F09}" srcOrd="5" destOrd="0" presId="urn:microsoft.com/office/officeart/2008/layout/TitledPictureBlocks"/>
    <dgm:cxn modelId="{AAFF9AB5-626D-4417-9592-5963CEC15C07}" type="presParOf" srcId="{86010CE1-A622-453B-A9D5-A2F90E9793A2}" destId="{1C3E2E94-A1F7-419C-B883-35A77FFF259D}" srcOrd="6" destOrd="0" presId="urn:microsoft.com/office/officeart/2008/layout/TitledPictureBlocks"/>
    <dgm:cxn modelId="{EA31C0A3-90AC-4BD9-A583-AD680DE224A0}" type="presParOf" srcId="{1C3E2E94-A1F7-419C-B883-35A77FFF259D}" destId="{2EE3F41D-F8BC-4681-9869-FFE4832BD69A}" srcOrd="0" destOrd="0" presId="urn:microsoft.com/office/officeart/2008/layout/TitledPictureBlocks"/>
    <dgm:cxn modelId="{9A177DBE-2EE4-4340-B9AB-BCE06401A899}" type="presParOf" srcId="{1C3E2E94-A1F7-419C-B883-35A77FFF259D}" destId="{F8F44EAA-1CE8-43B0-92DE-50C642D108ED}" srcOrd="1" destOrd="0" presId="urn:microsoft.com/office/officeart/2008/layout/TitledPictureBlocks"/>
    <dgm:cxn modelId="{FF7D26BE-CEF1-4D1B-9B52-862506D9B049}" type="presParOf" srcId="{1C3E2E94-A1F7-419C-B883-35A77FFF259D}" destId="{D0E903F8-A2EA-45DD-80FC-86C50CBB56BC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89B92D3-726B-4B78-BEE1-EF3D833122B3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367A614B-824E-48E5-BCA8-21BD5B030521}">
      <dgm:prSet/>
      <dgm:spPr/>
      <dgm:t>
        <a:bodyPr/>
        <a:lstStyle/>
        <a:p>
          <a:pPr rtl="0"/>
          <a:r>
            <a:rPr lang="zh-TW" dirty="0" smtClean="0"/>
            <a:t>衛福部疾管署</a:t>
          </a:r>
          <a:endParaRPr lang="zh-TW" dirty="0"/>
        </a:p>
      </dgm:t>
    </dgm:pt>
    <dgm:pt modelId="{CCDED3F1-3567-4B99-A1F8-382131C6AD36}" type="parTrans" cxnId="{42327F65-8A4A-4E7E-BF18-EF8C3162FCE4}">
      <dgm:prSet/>
      <dgm:spPr/>
      <dgm:t>
        <a:bodyPr/>
        <a:lstStyle/>
        <a:p>
          <a:endParaRPr lang="zh-TW" altLang="en-US"/>
        </a:p>
      </dgm:t>
    </dgm:pt>
    <dgm:pt modelId="{111449FF-95A3-41D8-AB2A-F804F8D13300}" type="sibTrans" cxnId="{42327F65-8A4A-4E7E-BF18-EF8C3162FCE4}">
      <dgm:prSet/>
      <dgm:spPr/>
      <dgm:t>
        <a:bodyPr/>
        <a:lstStyle/>
        <a:p>
          <a:endParaRPr lang="zh-TW" altLang="en-US"/>
        </a:p>
      </dgm:t>
    </dgm:pt>
    <dgm:pt modelId="{3729AC70-0923-4202-A1A3-6C67CC892334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9B79E0A2-BB23-4283-A864-74E27EE32C5F}" type="parTrans" cxnId="{C558B099-4A81-45DF-B10B-7644A59F70D3}">
      <dgm:prSet/>
      <dgm:spPr/>
      <dgm:t>
        <a:bodyPr/>
        <a:lstStyle/>
        <a:p>
          <a:endParaRPr lang="zh-TW" altLang="en-US"/>
        </a:p>
      </dgm:t>
    </dgm:pt>
    <dgm:pt modelId="{AD596DBD-6D37-4B0E-881D-45603DD4A5A4}" type="sibTrans" cxnId="{C558B099-4A81-45DF-B10B-7644A59F70D3}">
      <dgm:prSet/>
      <dgm:spPr/>
      <dgm:t>
        <a:bodyPr/>
        <a:lstStyle/>
        <a:p>
          <a:endParaRPr lang="zh-TW" altLang="en-US"/>
        </a:p>
      </dgm:t>
    </dgm:pt>
    <dgm:pt modelId="{A506A8C5-69AF-4A5E-83BA-68576022D5A6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5CB9BCE3-0DDA-4379-B7D5-CF6BD1B3A1DE}" type="parTrans" cxnId="{D7E96F31-729B-4DB3-A756-904B03EE2FAC}">
      <dgm:prSet/>
      <dgm:spPr/>
      <dgm:t>
        <a:bodyPr/>
        <a:lstStyle/>
        <a:p>
          <a:endParaRPr lang="zh-TW" altLang="en-US"/>
        </a:p>
      </dgm:t>
    </dgm:pt>
    <dgm:pt modelId="{8A0EE797-7DB2-4C91-A28A-35903A2082D5}" type="sibTrans" cxnId="{D7E96F31-729B-4DB3-A756-904B03EE2FAC}">
      <dgm:prSet/>
      <dgm:spPr/>
      <dgm:t>
        <a:bodyPr/>
        <a:lstStyle/>
        <a:p>
          <a:endParaRPr lang="zh-TW" altLang="en-US"/>
        </a:p>
      </dgm:t>
    </dgm:pt>
    <dgm:pt modelId="{A8E8CD57-6C41-45E3-B2B9-5DCA404E8537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56A17991-0DD6-4C98-B632-1D431F8D5767}" type="parTrans" cxnId="{7A891243-BEBF-4CBD-9BBF-9759008CA143}">
      <dgm:prSet/>
      <dgm:spPr/>
      <dgm:t>
        <a:bodyPr/>
        <a:lstStyle/>
        <a:p>
          <a:endParaRPr lang="zh-TW" altLang="en-US"/>
        </a:p>
      </dgm:t>
    </dgm:pt>
    <dgm:pt modelId="{E44EC090-BEA4-467F-A2B9-4702ED4D59EC}" type="sibTrans" cxnId="{7A891243-BEBF-4CBD-9BBF-9759008CA143}">
      <dgm:prSet/>
      <dgm:spPr/>
      <dgm:t>
        <a:bodyPr/>
        <a:lstStyle/>
        <a:p>
          <a:endParaRPr lang="zh-TW" altLang="en-US"/>
        </a:p>
      </dgm:t>
    </dgm:pt>
    <dgm:pt modelId="{44392973-AA37-4D52-8537-CE9D088979CD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DA8FA4F0-2AF4-47CE-9D84-DCC5097E2CE7}" type="parTrans" cxnId="{E95410B5-04D2-44E4-AD05-4812AF5B756A}">
      <dgm:prSet/>
      <dgm:spPr/>
      <dgm:t>
        <a:bodyPr/>
        <a:lstStyle/>
        <a:p>
          <a:endParaRPr lang="zh-TW" altLang="en-US"/>
        </a:p>
      </dgm:t>
    </dgm:pt>
    <dgm:pt modelId="{8884F91C-FA3F-4D3D-A051-5DBED4DA398B}" type="sibTrans" cxnId="{E95410B5-04D2-44E4-AD05-4812AF5B756A}">
      <dgm:prSet/>
      <dgm:spPr/>
      <dgm:t>
        <a:bodyPr/>
        <a:lstStyle/>
        <a:p>
          <a:endParaRPr lang="zh-TW" altLang="en-US"/>
        </a:p>
      </dgm:t>
    </dgm:pt>
    <dgm:pt modelId="{E3DDB05C-9398-470C-B7A7-B5E16BDE5336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C9718EBB-85DF-4BA6-9A83-FCD114B22E27}" type="parTrans" cxnId="{49A70D9E-633F-4F90-AA24-E037FC3AA7C8}">
      <dgm:prSet/>
      <dgm:spPr/>
      <dgm:t>
        <a:bodyPr/>
        <a:lstStyle/>
        <a:p>
          <a:endParaRPr lang="zh-TW" altLang="en-US"/>
        </a:p>
      </dgm:t>
    </dgm:pt>
    <dgm:pt modelId="{54B30AC8-2DE5-4E54-9B2D-F6B2E95E30F0}" type="sibTrans" cxnId="{49A70D9E-633F-4F90-AA24-E037FC3AA7C8}">
      <dgm:prSet/>
      <dgm:spPr/>
      <dgm:t>
        <a:bodyPr/>
        <a:lstStyle/>
        <a:p>
          <a:endParaRPr lang="zh-TW" altLang="en-US"/>
        </a:p>
      </dgm:t>
    </dgm:pt>
    <dgm:pt modelId="{CC30252B-AA1D-4B7A-8A88-6A2521ED93FD}" type="pres">
      <dgm:prSet presAssocID="{989B92D3-726B-4B78-BEE1-EF3D833122B3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28B5B4E6-FBA7-46CD-B9C0-3DC9DFB7E55E}" type="pres">
      <dgm:prSet presAssocID="{989B92D3-726B-4B78-BEE1-EF3D833122B3}" presName="cycle" presStyleCnt="0"/>
      <dgm:spPr/>
    </dgm:pt>
    <dgm:pt modelId="{4E0D5906-E3CB-4A27-9A79-FEA006A826DA}" type="pres">
      <dgm:prSet presAssocID="{989B92D3-726B-4B78-BEE1-EF3D833122B3}" presName="centerShape" presStyleCnt="0"/>
      <dgm:spPr/>
    </dgm:pt>
    <dgm:pt modelId="{E6E0043E-B19E-41D0-BC30-10E36BDB6650}" type="pres">
      <dgm:prSet presAssocID="{989B92D3-726B-4B78-BEE1-EF3D833122B3}" presName="connSite" presStyleLbl="node1" presStyleIdx="0" presStyleCnt="3"/>
      <dgm:spPr/>
    </dgm:pt>
    <dgm:pt modelId="{202887D6-3494-46A4-85F0-62EF933820A2}" type="pres">
      <dgm:prSet presAssocID="{989B92D3-726B-4B78-BEE1-EF3D833122B3}" presName="visible" presStyleLbl="node1" presStyleIdx="0" presStyleCnt="3" custAng="694548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2853397E-354E-462D-B7A3-49C2D4422EEA}" type="pres">
      <dgm:prSet presAssocID="{CCDED3F1-3567-4B99-A1F8-382131C6AD36}" presName="Name25" presStyleLbl="parChTrans1D1" presStyleIdx="0" presStyleCnt="2"/>
      <dgm:spPr/>
      <dgm:t>
        <a:bodyPr/>
        <a:lstStyle/>
        <a:p>
          <a:endParaRPr lang="zh-TW" altLang="en-US"/>
        </a:p>
      </dgm:t>
    </dgm:pt>
    <dgm:pt modelId="{B1D32274-9F37-4D59-BF5B-F8C5E62437AF}" type="pres">
      <dgm:prSet presAssocID="{367A614B-824E-48E5-BCA8-21BD5B030521}" presName="node" presStyleCnt="0"/>
      <dgm:spPr/>
    </dgm:pt>
    <dgm:pt modelId="{93954D02-526B-4306-A85C-D10310D2C7BF}" type="pres">
      <dgm:prSet presAssocID="{367A614B-824E-48E5-BCA8-21BD5B030521}" presName="parentNode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5C5B30F-9C84-4F22-91A7-A3F43A792B42}" type="pres">
      <dgm:prSet presAssocID="{367A614B-824E-48E5-BCA8-21BD5B030521}" presName="childNode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0A0A75E-815D-46B9-AFD7-7A9FA84157B1}" type="pres">
      <dgm:prSet presAssocID="{56A17991-0DD6-4C98-B632-1D431F8D5767}" presName="Name25" presStyleLbl="parChTrans1D1" presStyleIdx="1" presStyleCnt="2"/>
      <dgm:spPr/>
      <dgm:t>
        <a:bodyPr/>
        <a:lstStyle/>
        <a:p>
          <a:endParaRPr lang="zh-TW" altLang="en-US"/>
        </a:p>
      </dgm:t>
    </dgm:pt>
    <dgm:pt modelId="{D3D7AAB1-CE49-4ECB-8C9B-1702663E104D}" type="pres">
      <dgm:prSet presAssocID="{A8E8CD57-6C41-45E3-B2B9-5DCA404E8537}" presName="node" presStyleCnt="0"/>
      <dgm:spPr/>
    </dgm:pt>
    <dgm:pt modelId="{04A420F7-DDA0-46CC-BCA2-99A0630D4359}" type="pres">
      <dgm:prSet presAssocID="{A8E8CD57-6C41-45E3-B2B9-5DCA404E8537}" presName="parentNode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EA2FFA0-61CE-42F7-9351-B8529298C760}" type="pres">
      <dgm:prSet presAssocID="{A8E8CD57-6C41-45E3-B2B9-5DCA404E8537}" presName="childNode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268AAED8-4642-4C8D-AEA3-197CDCF6C443}" type="presOf" srcId="{CCDED3F1-3567-4B99-A1F8-382131C6AD36}" destId="{2853397E-354E-462D-B7A3-49C2D4422EEA}" srcOrd="0" destOrd="0" presId="urn:microsoft.com/office/officeart/2005/8/layout/radial2"/>
    <dgm:cxn modelId="{E95410B5-04D2-44E4-AD05-4812AF5B756A}" srcId="{A8E8CD57-6C41-45E3-B2B9-5DCA404E8537}" destId="{44392973-AA37-4D52-8537-CE9D088979CD}" srcOrd="0" destOrd="0" parTransId="{DA8FA4F0-2AF4-47CE-9D84-DCC5097E2CE7}" sibTransId="{8884F91C-FA3F-4D3D-A051-5DBED4DA398B}"/>
    <dgm:cxn modelId="{06727DAF-9231-45D1-8B7B-8ED255391870}" type="presOf" srcId="{56A17991-0DD6-4C98-B632-1D431F8D5767}" destId="{30A0A75E-815D-46B9-AFD7-7A9FA84157B1}" srcOrd="0" destOrd="0" presId="urn:microsoft.com/office/officeart/2005/8/layout/radial2"/>
    <dgm:cxn modelId="{42327F65-8A4A-4E7E-BF18-EF8C3162FCE4}" srcId="{989B92D3-726B-4B78-BEE1-EF3D833122B3}" destId="{367A614B-824E-48E5-BCA8-21BD5B030521}" srcOrd="0" destOrd="0" parTransId="{CCDED3F1-3567-4B99-A1F8-382131C6AD36}" sibTransId="{111449FF-95A3-41D8-AB2A-F804F8D13300}"/>
    <dgm:cxn modelId="{C558B099-4A81-45DF-B10B-7644A59F70D3}" srcId="{367A614B-824E-48E5-BCA8-21BD5B030521}" destId="{3729AC70-0923-4202-A1A3-6C67CC892334}" srcOrd="0" destOrd="0" parTransId="{9B79E0A2-BB23-4283-A864-74E27EE32C5F}" sibTransId="{AD596DBD-6D37-4B0E-881D-45603DD4A5A4}"/>
    <dgm:cxn modelId="{6707E222-4BEB-4110-BB5A-5F77E9EF688B}" type="presOf" srcId="{E3DDB05C-9398-470C-B7A7-B5E16BDE5336}" destId="{6EA2FFA0-61CE-42F7-9351-B8529298C760}" srcOrd="0" destOrd="1" presId="urn:microsoft.com/office/officeart/2005/8/layout/radial2"/>
    <dgm:cxn modelId="{2BBF1302-7E9D-44A3-B38B-EE44A2B2415B}" type="presOf" srcId="{44392973-AA37-4D52-8537-CE9D088979CD}" destId="{6EA2FFA0-61CE-42F7-9351-B8529298C760}" srcOrd="0" destOrd="0" presId="urn:microsoft.com/office/officeart/2005/8/layout/radial2"/>
    <dgm:cxn modelId="{D7E96F31-729B-4DB3-A756-904B03EE2FAC}" srcId="{367A614B-824E-48E5-BCA8-21BD5B030521}" destId="{A506A8C5-69AF-4A5E-83BA-68576022D5A6}" srcOrd="1" destOrd="0" parTransId="{5CB9BCE3-0DDA-4379-B7D5-CF6BD1B3A1DE}" sibTransId="{8A0EE797-7DB2-4C91-A28A-35903A2082D5}"/>
    <dgm:cxn modelId="{4CF9BA5C-7E1A-4A4E-8A64-532E044B0F10}" type="presOf" srcId="{3729AC70-0923-4202-A1A3-6C67CC892334}" destId="{35C5B30F-9C84-4F22-91A7-A3F43A792B42}" srcOrd="0" destOrd="0" presId="urn:microsoft.com/office/officeart/2005/8/layout/radial2"/>
    <dgm:cxn modelId="{552DA096-EE39-4B9C-B901-56552390AFB0}" type="presOf" srcId="{A506A8C5-69AF-4A5E-83BA-68576022D5A6}" destId="{35C5B30F-9C84-4F22-91A7-A3F43A792B42}" srcOrd="0" destOrd="1" presId="urn:microsoft.com/office/officeart/2005/8/layout/radial2"/>
    <dgm:cxn modelId="{4D97D493-D6AA-4E01-97FC-1CD8BF761586}" type="presOf" srcId="{A8E8CD57-6C41-45E3-B2B9-5DCA404E8537}" destId="{04A420F7-DDA0-46CC-BCA2-99A0630D4359}" srcOrd="0" destOrd="0" presId="urn:microsoft.com/office/officeart/2005/8/layout/radial2"/>
    <dgm:cxn modelId="{F0EC699D-473A-4B43-9E36-BCEA87E65F92}" type="presOf" srcId="{989B92D3-726B-4B78-BEE1-EF3D833122B3}" destId="{CC30252B-AA1D-4B7A-8A88-6A2521ED93FD}" srcOrd="0" destOrd="0" presId="urn:microsoft.com/office/officeart/2005/8/layout/radial2"/>
    <dgm:cxn modelId="{7A891243-BEBF-4CBD-9BBF-9759008CA143}" srcId="{989B92D3-726B-4B78-BEE1-EF3D833122B3}" destId="{A8E8CD57-6C41-45E3-B2B9-5DCA404E8537}" srcOrd="1" destOrd="0" parTransId="{56A17991-0DD6-4C98-B632-1D431F8D5767}" sibTransId="{E44EC090-BEA4-467F-A2B9-4702ED4D59EC}"/>
    <dgm:cxn modelId="{49A70D9E-633F-4F90-AA24-E037FC3AA7C8}" srcId="{A8E8CD57-6C41-45E3-B2B9-5DCA404E8537}" destId="{E3DDB05C-9398-470C-B7A7-B5E16BDE5336}" srcOrd="1" destOrd="0" parTransId="{C9718EBB-85DF-4BA6-9A83-FCD114B22E27}" sibTransId="{54B30AC8-2DE5-4E54-9B2D-F6B2E95E30F0}"/>
    <dgm:cxn modelId="{26805AC9-4D5A-4F2A-AB96-56143C977C2B}" type="presOf" srcId="{367A614B-824E-48E5-BCA8-21BD5B030521}" destId="{93954D02-526B-4306-A85C-D10310D2C7BF}" srcOrd="0" destOrd="0" presId="urn:microsoft.com/office/officeart/2005/8/layout/radial2"/>
    <dgm:cxn modelId="{D84CBBB4-417B-4400-817D-E03DB69967A4}" type="presParOf" srcId="{CC30252B-AA1D-4B7A-8A88-6A2521ED93FD}" destId="{28B5B4E6-FBA7-46CD-B9C0-3DC9DFB7E55E}" srcOrd="0" destOrd="0" presId="urn:microsoft.com/office/officeart/2005/8/layout/radial2"/>
    <dgm:cxn modelId="{4B2D7C95-507C-47EC-A584-7A64BD222337}" type="presParOf" srcId="{28B5B4E6-FBA7-46CD-B9C0-3DC9DFB7E55E}" destId="{4E0D5906-E3CB-4A27-9A79-FEA006A826DA}" srcOrd="0" destOrd="0" presId="urn:microsoft.com/office/officeart/2005/8/layout/radial2"/>
    <dgm:cxn modelId="{B84CFD20-E394-4802-8578-5D66624152BE}" type="presParOf" srcId="{4E0D5906-E3CB-4A27-9A79-FEA006A826DA}" destId="{E6E0043E-B19E-41D0-BC30-10E36BDB6650}" srcOrd="0" destOrd="0" presId="urn:microsoft.com/office/officeart/2005/8/layout/radial2"/>
    <dgm:cxn modelId="{C18C8916-CDD8-45B1-8A07-A1384B1D60B2}" type="presParOf" srcId="{4E0D5906-E3CB-4A27-9A79-FEA006A826DA}" destId="{202887D6-3494-46A4-85F0-62EF933820A2}" srcOrd="1" destOrd="0" presId="urn:microsoft.com/office/officeart/2005/8/layout/radial2"/>
    <dgm:cxn modelId="{6015C16C-C9FD-4BE9-8C9B-182EFCC01B38}" type="presParOf" srcId="{28B5B4E6-FBA7-46CD-B9C0-3DC9DFB7E55E}" destId="{2853397E-354E-462D-B7A3-49C2D4422EEA}" srcOrd="1" destOrd="0" presId="urn:microsoft.com/office/officeart/2005/8/layout/radial2"/>
    <dgm:cxn modelId="{32859EE7-0F1C-4939-960C-4CFAB9DA09FF}" type="presParOf" srcId="{28B5B4E6-FBA7-46CD-B9C0-3DC9DFB7E55E}" destId="{B1D32274-9F37-4D59-BF5B-F8C5E62437AF}" srcOrd="2" destOrd="0" presId="urn:microsoft.com/office/officeart/2005/8/layout/radial2"/>
    <dgm:cxn modelId="{AD9A2E4F-6991-4F17-841D-ED559C1F287B}" type="presParOf" srcId="{B1D32274-9F37-4D59-BF5B-F8C5E62437AF}" destId="{93954D02-526B-4306-A85C-D10310D2C7BF}" srcOrd="0" destOrd="0" presId="urn:microsoft.com/office/officeart/2005/8/layout/radial2"/>
    <dgm:cxn modelId="{34B5859C-F612-4A41-A934-6F6D7532529A}" type="presParOf" srcId="{B1D32274-9F37-4D59-BF5B-F8C5E62437AF}" destId="{35C5B30F-9C84-4F22-91A7-A3F43A792B42}" srcOrd="1" destOrd="0" presId="urn:microsoft.com/office/officeart/2005/8/layout/radial2"/>
    <dgm:cxn modelId="{267CD9BB-9666-442F-915E-45B82EB70F2E}" type="presParOf" srcId="{28B5B4E6-FBA7-46CD-B9C0-3DC9DFB7E55E}" destId="{30A0A75E-815D-46B9-AFD7-7A9FA84157B1}" srcOrd="3" destOrd="0" presId="urn:microsoft.com/office/officeart/2005/8/layout/radial2"/>
    <dgm:cxn modelId="{9F06E328-44A5-4E9D-96D8-025DAED559FD}" type="presParOf" srcId="{28B5B4E6-FBA7-46CD-B9C0-3DC9DFB7E55E}" destId="{D3D7AAB1-CE49-4ECB-8C9B-1702663E104D}" srcOrd="4" destOrd="0" presId="urn:microsoft.com/office/officeart/2005/8/layout/radial2"/>
    <dgm:cxn modelId="{C23AEA42-E38B-4A94-95CB-608E9338B503}" type="presParOf" srcId="{D3D7AAB1-CE49-4ECB-8C9B-1702663E104D}" destId="{04A420F7-DDA0-46CC-BCA2-99A0630D4359}" srcOrd="0" destOrd="0" presId="urn:microsoft.com/office/officeart/2005/8/layout/radial2"/>
    <dgm:cxn modelId="{23D71032-D515-4786-880C-12767019EDA9}" type="presParOf" srcId="{D3D7AAB1-CE49-4ECB-8C9B-1702663E104D}" destId="{6EA2FFA0-61CE-42F7-9351-B8529298C760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5B94BA-0572-4843-91A1-A2BE7EE25E1E}">
      <dsp:nvSpPr>
        <dsp:cNvPr id="0" name=""/>
        <dsp:cNvSpPr/>
      </dsp:nvSpPr>
      <dsp:spPr>
        <a:xfrm rot="10800000">
          <a:off x="1609322" y="2573"/>
          <a:ext cx="5472684" cy="923459"/>
        </a:xfrm>
        <a:prstGeom prst="homePlat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7220" tIns="110490" rIns="206248" bIns="110490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900" kern="1200" dirty="0" smtClean="0"/>
            <a:t>雙手肥皂清潔，搓洗</a:t>
          </a:r>
          <a:r>
            <a:rPr lang="en-US" sz="2900" kern="1200" dirty="0" smtClean="0"/>
            <a:t>40~60</a:t>
          </a:r>
          <a:r>
            <a:rPr lang="zh-TW" sz="2900" kern="1200" dirty="0" smtClean="0"/>
            <a:t>秒</a:t>
          </a:r>
          <a:endParaRPr lang="zh-TW" sz="2900" kern="1200" dirty="0"/>
        </a:p>
      </dsp:txBody>
      <dsp:txXfrm rot="10800000">
        <a:off x="1840187" y="2573"/>
        <a:ext cx="5241819" cy="923459"/>
      </dsp:txXfrm>
    </dsp:sp>
    <dsp:sp modelId="{AD767190-3684-42FD-B802-625A2DEB61ED}">
      <dsp:nvSpPr>
        <dsp:cNvPr id="0" name=""/>
        <dsp:cNvSpPr/>
      </dsp:nvSpPr>
      <dsp:spPr>
        <a:xfrm>
          <a:off x="1147593" y="2573"/>
          <a:ext cx="923459" cy="923459"/>
        </a:xfrm>
        <a:prstGeom prst="ellipse">
          <a:avLst/>
        </a:prstGeom>
        <a:solidFill>
          <a:schemeClr val="accent5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B3F1608-5536-4DF3-8C8E-864ED409AB03}">
      <dsp:nvSpPr>
        <dsp:cNvPr id="0" name=""/>
        <dsp:cNvSpPr/>
      </dsp:nvSpPr>
      <dsp:spPr>
        <a:xfrm rot="10800000">
          <a:off x="1609322" y="1201692"/>
          <a:ext cx="5472684" cy="923459"/>
        </a:xfrm>
        <a:prstGeom prst="homePlate">
          <a:avLst/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7220" tIns="110490" rIns="206248" bIns="110490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900" kern="1200" dirty="0" smtClean="0"/>
            <a:t>口罩要遮住口鼻、蓋住下巴  </a:t>
          </a:r>
          <a:endParaRPr lang="zh-TW" sz="2900" kern="1200" dirty="0"/>
        </a:p>
      </dsp:txBody>
      <dsp:txXfrm rot="10800000">
        <a:off x="1840187" y="1201692"/>
        <a:ext cx="5241819" cy="923459"/>
      </dsp:txXfrm>
    </dsp:sp>
    <dsp:sp modelId="{95B1D530-7550-4B71-AC47-F8406B13919E}">
      <dsp:nvSpPr>
        <dsp:cNvPr id="0" name=""/>
        <dsp:cNvSpPr/>
      </dsp:nvSpPr>
      <dsp:spPr>
        <a:xfrm rot="10800000">
          <a:off x="1147593" y="1201692"/>
          <a:ext cx="923459" cy="923459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73918A-C1A1-4DCE-9BD7-E089345BFF3C}">
      <dsp:nvSpPr>
        <dsp:cNvPr id="0" name=""/>
        <dsp:cNvSpPr/>
      </dsp:nvSpPr>
      <dsp:spPr>
        <a:xfrm rot="10800000">
          <a:off x="1609322" y="2400811"/>
          <a:ext cx="5472684" cy="923459"/>
        </a:xfrm>
        <a:prstGeom prst="homePlate">
          <a:avLst/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7220" tIns="110490" rIns="206248" bIns="110490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900" kern="1200" smtClean="0"/>
            <a:t>噴</a:t>
          </a:r>
          <a:r>
            <a:rPr lang="en-US" sz="2900" kern="1200" smtClean="0"/>
            <a:t>75%</a:t>
          </a:r>
          <a:r>
            <a:rPr lang="zh-TW" sz="2900" kern="1200" smtClean="0"/>
            <a:t>酒精搓洗雙手</a:t>
          </a:r>
          <a:r>
            <a:rPr lang="en-US" sz="2900" kern="1200" smtClean="0"/>
            <a:t>20-30</a:t>
          </a:r>
          <a:r>
            <a:rPr lang="zh-TW" sz="2900" kern="1200" smtClean="0"/>
            <a:t>秒</a:t>
          </a:r>
          <a:endParaRPr lang="zh-TW" sz="2900" kern="1200"/>
        </a:p>
      </dsp:txBody>
      <dsp:txXfrm rot="10800000">
        <a:off x="1840187" y="2400811"/>
        <a:ext cx="5241819" cy="923459"/>
      </dsp:txXfrm>
    </dsp:sp>
    <dsp:sp modelId="{0C686D63-BDDC-4058-A1E8-D29C59865C19}">
      <dsp:nvSpPr>
        <dsp:cNvPr id="0" name=""/>
        <dsp:cNvSpPr/>
      </dsp:nvSpPr>
      <dsp:spPr>
        <a:xfrm rot="16200000">
          <a:off x="1147593" y="2400811"/>
          <a:ext cx="923459" cy="923459"/>
        </a:xfrm>
        <a:prstGeom prst="ellipse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8849E9B-895E-4D33-96EC-1C3034244CE2}">
      <dsp:nvSpPr>
        <dsp:cNvPr id="0" name=""/>
        <dsp:cNvSpPr/>
      </dsp:nvSpPr>
      <dsp:spPr>
        <a:xfrm rot="10800000">
          <a:off x="1609322" y="3599929"/>
          <a:ext cx="5472684" cy="923459"/>
        </a:xfrm>
        <a:prstGeom prst="homePlate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7220" tIns="110490" rIns="206248" bIns="110490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900" kern="1200" smtClean="0"/>
            <a:t>有發燒、呼吸道症狀速就醫</a:t>
          </a:r>
          <a:endParaRPr lang="zh-TW" sz="2900" kern="1200"/>
        </a:p>
      </dsp:txBody>
      <dsp:txXfrm rot="10800000">
        <a:off x="1840187" y="3599929"/>
        <a:ext cx="5241819" cy="923459"/>
      </dsp:txXfrm>
    </dsp:sp>
    <dsp:sp modelId="{D5B06194-8CA7-400B-95AA-47478EF1B887}">
      <dsp:nvSpPr>
        <dsp:cNvPr id="0" name=""/>
        <dsp:cNvSpPr/>
      </dsp:nvSpPr>
      <dsp:spPr>
        <a:xfrm rot="10800000">
          <a:off x="993467" y="3503409"/>
          <a:ext cx="923459" cy="923459"/>
        </a:xfrm>
        <a:prstGeom prst="ellipse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2047C9-A5B8-4D2F-B6A9-E534CE20730B}">
      <dsp:nvSpPr>
        <dsp:cNvPr id="0" name=""/>
        <dsp:cNvSpPr/>
      </dsp:nvSpPr>
      <dsp:spPr>
        <a:xfrm>
          <a:off x="1171873" y="385734"/>
          <a:ext cx="2053105" cy="1739584"/>
        </a:xfrm>
        <a:prstGeom prst="rect">
          <a:avLst/>
        </a:prstGeom>
        <a:solidFill>
          <a:schemeClr val="accent5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3C38467-AA00-4F52-BD38-FECD9B590492}">
      <dsp:nvSpPr>
        <dsp:cNvPr id="0" name=""/>
        <dsp:cNvSpPr/>
      </dsp:nvSpPr>
      <dsp:spPr>
        <a:xfrm>
          <a:off x="1171873" y="54033"/>
          <a:ext cx="2053105" cy="299549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300" kern="1200" smtClean="0"/>
            <a:t>室外至少</a:t>
          </a:r>
          <a:r>
            <a:rPr lang="en-US" sz="1300" kern="1200" smtClean="0"/>
            <a:t>1</a:t>
          </a:r>
          <a:r>
            <a:rPr lang="zh-TW" sz="1300" kern="1200" smtClean="0"/>
            <a:t>公尺</a:t>
          </a:r>
          <a:endParaRPr lang="zh-TW" sz="1300" kern="1200"/>
        </a:p>
      </dsp:txBody>
      <dsp:txXfrm>
        <a:off x="1171873" y="54033"/>
        <a:ext cx="2053105" cy="299549"/>
      </dsp:txXfrm>
    </dsp:sp>
    <dsp:sp modelId="{BDE63268-406D-4E63-AFA6-F90BB45B4AE0}">
      <dsp:nvSpPr>
        <dsp:cNvPr id="0" name=""/>
        <dsp:cNvSpPr/>
      </dsp:nvSpPr>
      <dsp:spPr>
        <a:xfrm>
          <a:off x="4304466" y="385734"/>
          <a:ext cx="2053105" cy="1739584"/>
        </a:xfrm>
        <a:prstGeom prst="rect">
          <a:avLst/>
        </a:prstGeom>
        <a:solidFill>
          <a:schemeClr val="accent5">
            <a:tint val="50000"/>
            <a:hueOff val="-3591615"/>
            <a:satOff val="15458"/>
            <a:lumOff val="417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D06C6DA-08BA-41BA-B488-86261AA0F257}">
      <dsp:nvSpPr>
        <dsp:cNvPr id="0" name=""/>
        <dsp:cNvSpPr/>
      </dsp:nvSpPr>
      <dsp:spPr>
        <a:xfrm>
          <a:off x="4304466" y="54033"/>
          <a:ext cx="2053105" cy="299549"/>
        </a:xfrm>
        <a:prstGeom prst="rect">
          <a:avLst/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300" kern="1200" smtClean="0"/>
            <a:t>大約</a:t>
          </a:r>
          <a:r>
            <a:rPr lang="en-US" sz="1300" kern="1200" smtClean="0"/>
            <a:t>3</a:t>
          </a:r>
          <a:r>
            <a:rPr lang="zh-TW" sz="1300" kern="1200" smtClean="0"/>
            <a:t>個步伐</a:t>
          </a:r>
          <a:endParaRPr lang="zh-TW" sz="1300" kern="1200"/>
        </a:p>
      </dsp:txBody>
      <dsp:txXfrm>
        <a:off x="4304466" y="54033"/>
        <a:ext cx="2053105" cy="299549"/>
      </dsp:txXfrm>
    </dsp:sp>
    <dsp:sp modelId="{EC29356B-02C3-450F-8E1D-A12AC30FA38B}">
      <dsp:nvSpPr>
        <dsp:cNvPr id="0" name=""/>
        <dsp:cNvSpPr/>
      </dsp:nvSpPr>
      <dsp:spPr>
        <a:xfrm>
          <a:off x="1171873" y="2732345"/>
          <a:ext cx="2053105" cy="1739584"/>
        </a:xfrm>
        <a:prstGeom prst="rect">
          <a:avLst/>
        </a:prstGeom>
        <a:solidFill>
          <a:schemeClr val="accent5">
            <a:tint val="50000"/>
            <a:hueOff val="-7183231"/>
            <a:satOff val="30917"/>
            <a:lumOff val="83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699A37C-4A7D-4D19-B2C4-B0A84FB2E491}">
      <dsp:nvSpPr>
        <dsp:cNvPr id="0" name=""/>
        <dsp:cNvSpPr/>
      </dsp:nvSpPr>
      <dsp:spPr>
        <a:xfrm>
          <a:off x="1171873" y="2400644"/>
          <a:ext cx="2053105" cy="299549"/>
        </a:xfrm>
        <a:prstGeom prst="rect">
          <a:avLst/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300" kern="1200" smtClean="0"/>
            <a:t>室內至少</a:t>
          </a:r>
          <a:r>
            <a:rPr lang="en-US" sz="1300" kern="1200" smtClean="0"/>
            <a:t>1.5</a:t>
          </a:r>
          <a:r>
            <a:rPr lang="zh-TW" sz="1300" kern="1200" smtClean="0"/>
            <a:t>公尺</a:t>
          </a:r>
          <a:endParaRPr lang="zh-TW" sz="1300" kern="1200"/>
        </a:p>
      </dsp:txBody>
      <dsp:txXfrm>
        <a:off x="1171873" y="2400644"/>
        <a:ext cx="2053105" cy="299549"/>
      </dsp:txXfrm>
    </dsp:sp>
    <dsp:sp modelId="{F8F44EAA-1CE8-43B0-92DE-50C642D108ED}">
      <dsp:nvSpPr>
        <dsp:cNvPr id="0" name=""/>
        <dsp:cNvSpPr/>
      </dsp:nvSpPr>
      <dsp:spPr>
        <a:xfrm>
          <a:off x="4304466" y="2732345"/>
          <a:ext cx="2053105" cy="1739584"/>
        </a:xfrm>
        <a:prstGeom prst="rect">
          <a:avLst/>
        </a:prstGeom>
        <a:solidFill>
          <a:schemeClr val="accent5">
            <a:tint val="50000"/>
            <a:hueOff val="-10774846"/>
            <a:satOff val="46375"/>
            <a:lumOff val="1253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EE3F41D-F8BC-4681-9869-FFE4832BD69A}">
      <dsp:nvSpPr>
        <dsp:cNvPr id="0" name=""/>
        <dsp:cNvSpPr/>
      </dsp:nvSpPr>
      <dsp:spPr>
        <a:xfrm>
          <a:off x="4304466" y="2400644"/>
          <a:ext cx="2053105" cy="299549"/>
        </a:xfrm>
        <a:prstGeom prst="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300" kern="1200" smtClean="0"/>
            <a:t>大約手臂的兩倍長</a:t>
          </a:r>
          <a:endParaRPr lang="zh-TW" sz="1300" kern="1200"/>
        </a:p>
      </dsp:txBody>
      <dsp:txXfrm>
        <a:off x="4304466" y="2400644"/>
        <a:ext cx="2053105" cy="29954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A0A75E-815D-46B9-AFD7-7A9FA84157B1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53397E-354E-462D-B7A3-49C2D4422EEA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2887D6-3494-46A4-85F0-62EF933820A2}">
      <dsp:nvSpPr>
        <dsp:cNvPr id="0" name=""/>
        <dsp:cNvSpPr/>
      </dsp:nvSpPr>
      <dsp:spPr>
        <a:xfrm rot="6945482">
          <a:off x="358984" y="84249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954D02-526B-4306-A85C-D10310D2C7BF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衛福部疾管署</a:t>
          </a:r>
          <a:endParaRPr lang="zh-TW" sz="3000" kern="1200" dirty="0"/>
        </a:p>
      </dsp:txBody>
      <dsp:txXfrm>
        <a:off x="3688317" y="249869"/>
        <a:ext cx="1205326" cy="1205326"/>
      </dsp:txXfrm>
    </dsp:sp>
    <dsp:sp modelId="{35C5B30F-9C84-4F22-91A7-A3F43A792B42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掌握最新疫情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了解防疫議題</a:t>
          </a:r>
          <a:endParaRPr lang="zh-TW" sz="2700" kern="1200" dirty="0"/>
        </a:p>
      </dsp:txBody>
      <dsp:txXfrm>
        <a:off x="5313733" y="238"/>
        <a:ext cx="2556882" cy="1704588"/>
      </dsp:txXfrm>
    </dsp:sp>
    <dsp:sp modelId="{04A420F7-DDA0-46CC-BCA2-99A0630D4359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防疫小測驗</a:t>
          </a:r>
          <a:endParaRPr lang="zh-TW" sz="3000" kern="1200" dirty="0"/>
        </a:p>
      </dsp:txBody>
      <dsp:txXfrm>
        <a:off x="3688317" y="3070767"/>
        <a:ext cx="1205326" cy="1205326"/>
      </dsp:txXfrm>
    </dsp:sp>
    <dsp:sp modelId="{6EA2FFA0-61CE-42F7-9351-B8529298C760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你的防疫觀念正確嗎？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擊敗新冠病毒，健康久久！</a:t>
          </a:r>
          <a:endParaRPr lang="zh-TW" sz="2700" kern="1200" dirty="0"/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>
                <a:solidFill>
                  <a:srgbClr val="000000"/>
                </a:solidFill>
                <a:latin typeface="Highlight LET" pitchFamily="2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/>
            </a:gs>
            <a:gs pos="59000">
              <a:srgbClr val="7030A0"/>
            </a:gs>
            <a:gs pos="40000">
              <a:schemeClr val="tx2">
                <a:lumMod val="60000"/>
                <a:lumOff val="40000"/>
              </a:schemeClr>
            </a:gs>
            <a:gs pos="97000">
              <a:schemeClr val="accent6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Milano LET" pitchFamily="2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5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>
                <a:solidFill>
                  <a:schemeClr val="bg1"/>
                </a:solidFill>
              </a:rPr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356262" flipH="1" flipV="1">
            <a:off x="3779912" y="5733256"/>
            <a:ext cx="538805" cy="396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5195492"/>
              </p:ext>
            </p:extLst>
          </p:nvPr>
        </p:nvGraphicFramePr>
        <p:xfrm>
          <a:off x="457200" y="1556792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圖片 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606530">
            <a:off x="1619672" y="1556792"/>
            <a:ext cx="918896" cy="918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158855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285114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1340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新細明體</vt:lpstr>
      <vt:lpstr>Arial</vt:lpstr>
      <vt:lpstr>Calibri</vt:lpstr>
      <vt:lpstr>Highlight LET</vt:lpstr>
      <vt:lpstr>Milano LET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53</cp:revision>
  <dcterms:created xsi:type="dcterms:W3CDTF">2014-02-08T16:25:00Z</dcterms:created>
  <dcterms:modified xsi:type="dcterms:W3CDTF">2022-11-28T03:05:13Z</dcterms:modified>
</cp:coreProperties>
</file>