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4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B61CF2-EF23-461C-A631-DC538258ACEA}" type="doc">
      <dgm:prSet loTypeId="urn:microsoft.com/office/officeart/2005/8/layout/vLis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97009D8-835C-4295-BFB7-FED5BC32C43A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15EFEE54-1594-48F0-B82E-04B16FA717D3}" type="parTrans" cxnId="{302D2677-A17C-4C7A-97B0-81CDFB8D71E4}">
      <dgm:prSet/>
      <dgm:spPr/>
      <dgm:t>
        <a:bodyPr/>
        <a:lstStyle/>
        <a:p>
          <a:endParaRPr lang="zh-TW" altLang="en-US"/>
        </a:p>
      </dgm:t>
    </dgm:pt>
    <dgm:pt modelId="{1CE5220A-3CEC-4C8B-8F30-7476B8F3182A}" type="sibTrans" cxnId="{302D2677-A17C-4C7A-97B0-81CDFB8D71E4}">
      <dgm:prSet/>
      <dgm:spPr/>
      <dgm:t>
        <a:bodyPr/>
        <a:lstStyle/>
        <a:p>
          <a:endParaRPr lang="zh-TW" altLang="en-US"/>
        </a:p>
      </dgm:t>
    </dgm:pt>
    <dgm:pt modelId="{D8FBB984-095F-472B-A852-C81DB81ED356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7A11E52F-D0DD-4F31-A919-480316FFDB96}" type="parTrans" cxnId="{03A9D99C-1AC5-4BE8-AE4D-26C941975937}">
      <dgm:prSet/>
      <dgm:spPr/>
      <dgm:t>
        <a:bodyPr/>
        <a:lstStyle/>
        <a:p>
          <a:endParaRPr lang="zh-TW" altLang="en-US"/>
        </a:p>
      </dgm:t>
    </dgm:pt>
    <dgm:pt modelId="{7CF67104-2399-4EC3-A3C1-B8005A3C4C3C}" type="sibTrans" cxnId="{03A9D99C-1AC5-4BE8-AE4D-26C941975937}">
      <dgm:prSet/>
      <dgm:spPr/>
      <dgm:t>
        <a:bodyPr/>
        <a:lstStyle/>
        <a:p>
          <a:endParaRPr lang="zh-TW" altLang="en-US"/>
        </a:p>
      </dgm:t>
    </dgm:pt>
    <dgm:pt modelId="{6540C550-26E0-45F8-9D6B-621E30A2C38D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52935365-A38F-4D9C-A118-78DB1164D9D2}" type="parTrans" cxnId="{2BBC8DF8-B659-4B66-AC86-FC83DFA17F45}">
      <dgm:prSet/>
      <dgm:spPr/>
      <dgm:t>
        <a:bodyPr/>
        <a:lstStyle/>
        <a:p>
          <a:endParaRPr lang="zh-TW" altLang="en-US"/>
        </a:p>
      </dgm:t>
    </dgm:pt>
    <dgm:pt modelId="{1D610876-0123-4089-B794-61354A3D9FAA}" type="sibTrans" cxnId="{2BBC8DF8-B659-4B66-AC86-FC83DFA17F45}">
      <dgm:prSet/>
      <dgm:spPr/>
      <dgm:t>
        <a:bodyPr/>
        <a:lstStyle/>
        <a:p>
          <a:endParaRPr lang="zh-TW" altLang="en-US"/>
        </a:p>
      </dgm:t>
    </dgm:pt>
    <dgm:pt modelId="{F9129B9E-F131-4381-A25C-9922B52F1F8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8205224-32E0-4DEB-B7E3-70DF7CC16FB8}" type="parTrans" cxnId="{C60ACBDD-96CD-4E1B-ACC6-DE8EE852F3DE}">
      <dgm:prSet/>
      <dgm:spPr/>
      <dgm:t>
        <a:bodyPr/>
        <a:lstStyle/>
        <a:p>
          <a:endParaRPr lang="zh-TW" altLang="en-US"/>
        </a:p>
      </dgm:t>
    </dgm:pt>
    <dgm:pt modelId="{6C0251EC-2CAE-4358-8757-BE7164A6B661}" type="sibTrans" cxnId="{C60ACBDD-96CD-4E1B-ACC6-DE8EE852F3DE}">
      <dgm:prSet/>
      <dgm:spPr/>
      <dgm:t>
        <a:bodyPr/>
        <a:lstStyle/>
        <a:p>
          <a:endParaRPr lang="zh-TW" altLang="en-US"/>
        </a:p>
      </dgm:t>
    </dgm:pt>
    <dgm:pt modelId="{A6F8F66F-FA9B-47F7-88AC-93C480D5CE07}" type="pres">
      <dgm:prSet presAssocID="{64B61CF2-EF23-461C-A631-DC538258ACE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5C00444-657E-498E-822B-7FF0678F9E61}" type="pres">
      <dgm:prSet presAssocID="{897009D8-835C-4295-BFB7-FED5BC32C43A}" presName="composite" presStyleCnt="0"/>
      <dgm:spPr/>
    </dgm:pt>
    <dgm:pt modelId="{99959FC3-9C99-4B3A-8637-0BA821256F82}" type="pres">
      <dgm:prSet presAssocID="{897009D8-835C-4295-BFB7-FED5BC32C43A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F1CCEB8-1406-4710-B2BB-DDA20E82E27C}" type="pres">
      <dgm:prSet presAssocID="{897009D8-835C-4295-BFB7-FED5BC32C43A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DC47FE-2167-4B31-9B92-4C387832B813}" type="pres">
      <dgm:prSet presAssocID="{1CE5220A-3CEC-4C8B-8F30-7476B8F3182A}" presName="spacing" presStyleCnt="0"/>
      <dgm:spPr/>
    </dgm:pt>
    <dgm:pt modelId="{A9AB92A0-AD8C-45F2-9B4A-154FDD29D719}" type="pres">
      <dgm:prSet presAssocID="{D8FBB984-095F-472B-A852-C81DB81ED356}" presName="composite" presStyleCnt="0"/>
      <dgm:spPr/>
    </dgm:pt>
    <dgm:pt modelId="{86E217BB-49C2-43B3-A88C-640AFFD241DF}" type="pres">
      <dgm:prSet presAssocID="{D8FBB984-095F-472B-A852-C81DB81ED356}" presName="imgShp" presStyleLbl="fgImgPlace1" presStyleIdx="1" presStyleCnt="4" custAng="0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C1AB98D-9C03-4B1B-9478-8D074BF3B349}" type="pres">
      <dgm:prSet presAssocID="{D8FBB984-095F-472B-A852-C81DB81ED356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FAC2E3-FA79-484C-A076-0F9C502D0412}" type="pres">
      <dgm:prSet presAssocID="{7CF67104-2399-4EC3-A3C1-B8005A3C4C3C}" presName="spacing" presStyleCnt="0"/>
      <dgm:spPr/>
    </dgm:pt>
    <dgm:pt modelId="{F8800797-C639-45EE-BF21-D8CD631378AF}" type="pres">
      <dgm:prSet presAssocID="{6540C550-26E0-45F8-9D6B-621E30A2C38D}" presName="composite" presStyleCnt="0"/>
      <dgm:spPr/>
    </dgm:pt>
    <dgm:pt modelId="{7650B36E-4C0B-4372-AC87-837A0897303F}" type="pres">
      <dgm:prSet presAssocID="{6540C550-26E0-45F8-9D6B-621E30A2C38D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10C6985-3776-46BA-9919-EB6A4AB70339}" type="pres">
      <dgm:prSet presAssocID="{6540C550-26E0-45F8-9D6B-621E30A2C38D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BE0374-98F1-4030-957E-F733A7C5C9C2}" type="pres">
      <dgm:prSet presAssocID="{1D610876-0123-4089-B794-61354A3D9FAA}" presName="spacing" presStyleCnt="0"/>
      <dgm:spPr/>
    </dgm:pt>
    <dgm:pt modelId="{8F7275F5-A1D0-46B4-A75B-8079888A06AE}" type="pres">
      <dgm:prSet presAssocID="{F9129B9E-F131-4381-A25C-9922B52F1F89}" presName="composite" presStyleCnt="0"/>
      <dgm:spPr/>
    </dgm:pt>
    <dgm:pt modelId="{50562D8D-CA69-4CD8-A38A-CE607DA83F99}" type="pres">
      <dgm:prSet presAssocID="{F9129B9E-F131-4381-A25C-9922B52F1F89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F58FE8-51C3-4185-B7F3-386CC9DA3410}" type="pres">
      <dgm:prSet presAssocID="{F9129B9E-F131-4381-A25C-9922B52F1F89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77D4782-8CFA-40AB-AB75-D474CA10788D}" type="presOf" srcId="{897009D8-835C-4295-BFB7-FED5BC32C43A}" destId="{4F1CCEB8-1406-4710-B2BB-DDA20E82E27C}" srcOrd="0" destOrd="0" presId="urn:microsoft.com/office/officeart/2005/8/layout/vList3"/>
    <dgm:cxn modelId="{62838D22-04C7-47C9-A1E3-074A0794D822}" type="presOf" srcId="{F9129B9E-F131-4381-A25C-9922B52F1F89}" destId="{04F58FE8-51C3-4185-B7F3-386CC9DA3410}" srcOrd="0" destOrd="0" presId="urn:microsoft.com/office/officeart/2005/8/layout/vList3"/>
    <dgm:cxn modelId="{302D2677-A17C-4C7A-97B0-81CDFB8D71E4}" srcId="{64B61CF2-EF23-461C-A631-DC538258ACEA}" destId="{897009D8-835C-4295-BFB7-FED5BC32C43A}" srcOrd="0" destOrd="0" parTransId="{15EFEE54-1594-48F0-B82E-04B16FA717D3}" sibTransId="{1CE5220A-3CEC-4C8B-8F30-7476B8F3182A}"/>
    <dgm:cxn modelId="{78C1501F-9AA8-4FEE-ADD6-9AB96ABAE781}" type="presOf" srcId="{64B61CF2-EF23-461C-A631-DC538258ACEA}" destId="{A6F8F66F-FA9B-47F7-88AC-93C480D5CE07}" srcOrd="0" destOrd="0" presId="urn:microsoft.com/office/officeart/2005/8/layout/vList3"/>
    <dgm:cxn modelId="{ED3662E3-F4D9-49F4-851D-791E8BF936D5}" type="presOf" srcId="{6540C550-26E0-45F8-9D6B-621E30A2C38D}" destId="{710C6985-3776-46BA-9919-EB6A4AB70339}" srcOrd="0" destOrd="0" presId="urn:microsoft.com/office/officeart/2005/8/layout/vList3"/>
    <dgm:cxn modelId="{03A9D99C-1AC5-4BE8-AE4D-26C941975937}" srcId="{64B61CF2-EF23-461C-A631-DC538258ACEA}" destId="{D8FBB984-095F-472B-A852-C81DB81ED356}" srcOrd="1" destOrd="0" parTransId="{7A11E52F-D0DD-4F31-A919-480316FFDB96}" sibTransId="{7CF67104-2399-4EC3-A3C1-B8005A3C4C3C}"/>
    <dgm:cxn modelId="{2BBC8DF8-B659-4B66-AC86-FC83DFA17F45}" srcId="{64B61CF2-EF23-461C-A631-DC538258ACEA}" destId="{6540C550-26E0-45F8-9D6B-621E30A2C38D}" srcOrd="2" destOrd="0" parTransId="{52935365-A38F-4D9C-A118-78DB1164D9D2}" sibTransId="{1D610876-0123-4089-B794-61354A3D9FAA}"/>
    <dgm:cxn modelId="{C60ACBDD-96CD-4E1B-ACC6-DE8EE852F3DE}" srcId="{64B61CF2-EF23-461C-A631-DC538258ACEA}" destId="{F9129B9E-F131-4381-A25C-9922B52F1F89}" srcOrd="3" destOrd="0" parTransId="{E8205224-32E0-4DEB-B7E3-70DF7CC16FB8}" sibTransId="{6C0251EC-2CAE-4358-8757-BE7164A6B661}"/>
    <dgm:cxn modelId="{090A7300-7650-4C21-AD31-0D9DABB15998}" type="presOf" srcId="{D8FBB984-095F-472B-A852-C81DB81ED356}" destId="{4C1AB98D-9C03-4B1B-9478-8D074BF3B349}" srcOrd="0" destOrd="0" presId="urn:microsoft.com/office/officeart/2005/8/layout/vList3"/>
    <dgm:cxn modelId="{F8BA0BCF-8C2E-4061-B507-CEB86799F3FF}" type="presParOf" srcId="{A6F8F66F-FA9B-47F7-88AC-93C480D5CE07}" destId="{C5C00444-657E-498E-822B-7FF0678F9E61}" srcOrd="0" destOrd="0" presId="urn:microsoft.com/office/officeart/2005/8/layout/vList3"/>
    <dgm:cxn modelId="{886C66C3-0DC8-4777-8D64-7E205A6F1CEC}" type="presParOf" srcId="{C5C00444-657E-498E-822B-7FF0678F9E61}" destId="{99959FC3-9C99-4B3A-8637-0BA821256F82}" srcOrd="0" destOrd="0" presId="urn:microsoft.com/office/officeart/2005/8/layout/vList3"/>
    <dgm:cxn modelId="{F7A41C14-D5E3-4CC7-996B-363818381CE4}" type="presParOf" srcId="{C5C00444-657E-498E-822B-7FF0678F9E61}" destId="{4F1CCEB8-1406-4710-B2BB-DDA20E82E27C}" srcOrd="1" destOrd="0" presId="urn:microsoft.com/office/officeart/2005/8/layout/vList3"/>
    <dgm:cxn modelId="{6CE5FECC-3E4B-414B-AB9F-6016547B556E}" type="presParOf" srcId="{A6F8F66F-FA9B-47F7-88AC-93C480D5CE07}" destId="{EEDC47FE-2167-4B31-9B92-4C387832B813}" srcOrd="1" destOrd="0" presId="urn:microsoft.com/office/officeart/2005/8/layout/vList3"/>
    <dgm:cxn modelId="{5B183E71-A607-44AC-A72C-2949D54ABC7C}" type="presParOf" srcId="{A6F8F66F-FA9B-47F7-88AC-93C480D5CE07}" destId="{A9AB92A0-AD8C-45F2-9B4A-154FDD29D719}" srcOrd="2" destOrd="0" presId="urn:microsoft.com/office/officeart/2005/8/layout/vList3"/>
    <dgm:cxn modelId="{CD5CCFBF-8A3A-4D3F-9150-69EC958C118F}" type="presParOf" srcId="{A9AB92A0-AD8C-45F2-9B4A-154FDD29D719}" destId="{86E217BB-49C2-43B3-A88C-640AFFD241DF}" srcOrd="0" destOrd="0" presId="urn:microsoft.com/office/officeart/2005/8/layout/vList3"/>
    <dgm:cxn modelId="{68EEFA2D-6553-49B7-B06E-07F4E0CE2354}" type="presParOf" srcId="{A9AB92A0-AD8C-45F2-9B4A-154FDD29D719}" destId="{4C1AB98D-9C03-4B1B-9478-8D074BF3B349}" srcOrd="1" destOrd="0" presId="urn:microsoft.com/office/officeart/2005/8/layout/vList3"/>
    <dgm:cxn modelId="{B12F5D2E-C4C9-4E35-93FC-C66AC0DAE398}" type="presParOf" srcId="{A6F8F66F-FA9B-47F7-88AC-93C480D5CE07}" destId="{4CFAC2E3-FA79-484C-A076-0F9C502D0412}" srcOrd="3" destOrd="0" presId="urn:microsoft.com/office/officeart/2005/8/layout/vList3"/>
    <dgm:cxn modelId="{ED32F096-A081-4B17-88BF-1E23112BB2E1}" type="presParOf" srcId="{A6F8F66F-FA9B-47F7-88AC-93C480D5CE07}" destId="{F8800797-C639-45EE-BF21-D8CD631378AF}" srcOrd="4" destOrd="0" presId="urn:microsoft.com/office/officeart/2005/8/layout/vList3"/>
    <dgm:cxn modelId="{CDAE899A-2183-4B4E-BB51-83CD4C8044B6}" type="presParOf" srcId="{F8800797-C639-45EE-BF21-D8CD631378AF}" destId="{7650B36E-4C0B-4372-AC87-837A0897303F}" srcOrd="0" destOrd="0" presId="urn:microsoft.com/office/officeart/2005/8/layout/vList3"/>
    <dgm:cxn modelId="{C8FA8EA1-BCC7-427B-82E3-99B51F2CA458}" type="presParOf" srcId="{F8800797-C639-45EE-BF21-D8CD631378AF}" destId="{710C6985-3776-46BA-9919-EB6A4AB70339}" srcOrd="1" destOrd="0" presId="urn:microsoft.com/office/officeart/2005/8/layout/vList3"/>
    <dgm:cxn modelId="{4C40B9B6-2468-455E-8229-3841AA88D0CC}" type="presParOf" srcId="{A6F8F66F-FA9B-47F7-88AC-93C480D5CE07}" destId="{5DBE0374-98F1-4030-957E-F733A7C5C9C2}" srcOrd="5" destOrd="0" presId="urn:microsoft.com/office/officeart/2005/8/layout/vList3"/>
    <dgm:cxn modelId="{8B381BE3-B8A6-4746-B944-EBD94F38DB43}" type="presParOf" srcId="{A6F8F66F-FA9B-47F7-88AC-93C480D5CE07}" destId="{8F7275F5-A1D0-46B4-A75B-8079888A06AE}" srcOrd="6" destOrd="0" presId="urn:microsoft.com/office/officeart/2005/8/layout/vList3"/>
    <dgm:cxn modelId="{8D0EEA31-1A09-49A7-A3DF-8ED63DA622F4}" type="presParOf" srcId="{8F7275F5-A1D0-46B4-A75B-8079888A06AE}" destId="{50562D8D-CA69-4CD8-A38A-CE607DA83F99}" srcOrd="0" destOrd="0" presId="urn:microsoft.com/office/officeart/2005/8/layout/vList3"/>
    <dgm:cxn modelId="{7A8924F6-FEA9-46FD-AB27-0ABE209F271A}" type="presParOf" srcId="{8F7275F5-A1D0-46B4-A75B-8079888A06AE}" destId="{04F58FE8-51C3-4185-B7F3-386CC9DA341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211B9E-6FDD-47E4-9D60-D43B34E207D3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9836F01-7500-4484-B31D-5D36C66F023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F28EC9B-D7CC-4F6A-A611-F0C8F258255C}" type="parTrans" cxnId="{6979A4BB-2778-4EE2-BD11-9A4C6817A408}">
      <dgm:prSet/>
      <dgm:spPr/>
      <dgm:t>
        <a:bodyPr/>
        <a:lstStyle/>
        <a:p>
          <a:endParaRPr lang="zh-TW" altLang="en-US"/>
        </a:p>
      </dgm:t>
    </dgm:pt>
    <dgm:pt modelId="{BDD1D5EB-7FAA-4969-BEF0-EB1C4C05F3DA}" type="sibTrans" cxnId="{6979A4BB-2778-4EE2-BD11-9A4C6817A408}">
      <dgm:prSet/>
      <dgm:spPr/>
      <dgm:t>
        <a:bodyPr/>
        <a:lstStyle/>
        <a:p>
          <a:endParaRPr lang="zh-TW" altLang="en-US"/>
        </a:p>
      </dgm:t>
    </dgm:pt>
    <dgm:pt modelId="{8695039E-0BB6-4A56-9E4D-BD5306D1BB9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endParaRPr lang="en-US" altLang="zh-TW" dirty="0" smtClean="0"/>
        </a:p>
        <a:p>
          <a:pPr rtl="0"/>
          <a:r>
            <a:rPr lang="en-US" altLang="zh-TW" smtClean="0"/>
            <a:t>-</a:t>
          </a:r>
          <a:r>
            <a:rPr lang="zh-TW" smtClean="0"/>
            <a:t>步伐</a:t>
          </a:r>
          <a:endParaRPr lang="zh-TW" dirty="0"/>
        </a:p>
      </dgm:t>
    </dgm:pt>
    <dgm:pt modelId="{20069C3D-BE18-48B4-9BC8-00F0475E7E0A}" type="parTrans" cxnId="{0B4A041F-BE36-4E12-A924-FE5826E1BF94}">
      <dgm:prSet/>
      <dgm:spPr/>
      <dgm:t>
        <a:bodyPr/>
        <a:lstStyle/>
        <a:p>
          <a:endParaRPr lang="zh-TW" altLang="en-US"/>
        </a:p>
      </dgm:t>
    </dgm:pt>
    <dgm:pt modelId="{542CCD8E-E6FE-41DA-ABBB-2FF741EBA2A2}" type="sibTrans" cxnId="{0B4A041F-BE36-4E12-A924-FE5826E1BF94}">
      <dgm:prSet/>
      <dgm:spPr/>
      <dgm:t>
        <a:bodyPr/>
        <a:lstStyle/>
        <a:p>
          <a:endParaRPr lang="zh-TW" altLang="en-US"/>
        </a:p>
      </dgm:t>
    </dgm:pt>
    <dgm:pt modelId="{19EAE016-056D-47F0-BFB8-2724A7D7EEBB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E6BE3E3F-4473-454C-B1AB-3B4F0871FC5D}" type="parTrans" cxnId="{548BAA39-29AE-453C-B14B-9C67CEA07159}">
      <dgm:prSet/>
      <dgm:spPr/>
      <dgm:t>
        <a:bodyPr/>
        <a:lstStyle/>
        <a:p>
          <a:endParaRPr lang="zh-TW" altLang="en-US"/>
        </a:p>
      </dgm:t>
    </dgm:pt>
    <dgm:pt modelId="{F922D435-E463-4A11-9223-A73998E50BDA}" type="sibTrans" cxnId="{548BAA39-29AE-453C-B14B-9C67CEA07159}">
      <dgm:prSet/>
      <dgm:spPr/>
      <dgm:t>
        <a:bodyPr/>
        <a:lstStyle/>
        <a:p>
          <a:endParaRPr lang="zh-TW" altLang="en-US"/>
        </a:p>
      </dgm:t>
    </dgm:pt>
    <dgm:pt modelId="{6214B82F-2456-4872-9EF7-FC910CE1F4D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846345CB-673C-4BEF-ACD6-43355E957244}" type="parTrans" cxnId="{9FF4AE74-6D6F-4DB8-B9D2-C5FD3AD9021B}">
      <dgm:prSet/>
      <dgm:spPr/>
      <dgm:t>
        <a:bodyPr/>
        <a:lstStyle/>
        <a:p>
          <a:endParaRPr lang="zh-TW" altLang="en-US"/>
        </a:p>
      </dgm:t>
    </dgm:pt>
    <dgm:pt modelId="{635D645E-7C45-4F62-804B-71689073924A}" type="sibTrans" cxnId="{9FF4AE74-6D6F-4DB8-B9D2-C5FD3AD9021B}">
      <dgm:prSet/>
      <dgm:spPr/>
      <dgm:t>
        <a:bodyPr/>
        <a:lstStyle/>
        <a:p>
          <a:endParaRPr lang="zh-TW" altLang="en-US"/>
        </a:p>
      </dgm:t>
    </dgm:pt>
    <dgm:pt modelId="{F4617ABB-1C03-45CE-A6AF-E591924062D4}" type="pres">
      <dgm:prSet presAssocID="{0A211B9E-6FDD-47E4-9D60-D43B34E207D3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9DCC20F7-B1AC-4BCC-A5C8-5E57A988524C}" type="pres">
      <dgm:prSet presAssocID="{A9836F01-7500-4484-B31D-5D36C66F023B}" presName="composite" presStyleCnt="0"/>
      <dgm:spPr/>
    </dgm:pt>
    <dgm:pt modelId="{75BBBC30-F133-4492-B8A0-CBB1A624B232}" type="pres">
      <dgm:prSet presAssocID="{A9836F01-7500-4484-B31D-5D36C66F023B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C92F7E-FB95-44A7-BEAE-EAC466F3CB24}" type="pres">
      <dgm:prSet presAssocID="{A9836F01-7500-4484-B31D-5D36C66F023B}" presName="Image" presStyleLbl="b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76C30C98-13BE-49F2-B9CA-A53BEB48B507}" type="pres">
      <dgm:prSet presAssocID="{A9836F01-7500-4484-B31D-5D36C66F023B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1E12FC15-20CD-4993-9198-34E41ECF75FF}" type="pres">
      <dgm:prSet presAssocID="{BDD1D5EB-7FAA-4969-BEF0-EB1C4C05F3DA}" presName="sibTrans" presStyleCnt="0"/>
      <dgm:spPr/>
    </dgm:pt>
    <dgm:pt modelId="{E4B67F7E-BEEC-43DF-BEB8-57B4438EED3B}" type="pres">
      <dgm:prSet presAssocID="{8695039E-0BB6-4A56-9E4D-BD5306D1BB95}" presName="composite" presStyleCnt="0"/>
      <dgm:spPr/>
    </dgm:pt>
    <dgm:pt modelId="{8E5DF733-0984-48D0-AD7F-AC057050D93E}" type="pres">
      <dgm:prSet presAssocID="{8695039E-0BB6-4A56-9E4D-BD5306D1BB95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A2BE40-CA45-4258-9A5E-888BA3AAF80A}" type="pres">
      <dgm:prSet presAssocID="{8695039E-0BB6-4A56-9E4D-BD5306D1BB95}" presName="Image" presStyleLbl="bgImgPlace1" presStyleIdx="1" presStyleCnt="4"/>
      <dgm:spPr/>
      <dgm:t>
        <a:bodyPr/>
        <a:lstStyle/>
        <a:p>
          <a:endParaRPr lang="zh-TW" altLang="en-US"/>
        </a:p>
      </dgm:t>
    </dgm:pt>
    <dgm:pt modelId="{CCA8A802-A004-4FD7-AF9A-00A33674ACA0}" type="pres">
      <dgm:prSet presAssocID="{8695039E-0BB6-4A56-9E4D-BD5306D1BB95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9E94C700-E740-44DF-8C8C-D0CD2C3F7288}" type="pres">
      <dgm:prSet presAssocID="{542CCD8E-E6FE-41DA-ABBB-2FF741EBA2A2}" presName="sibTrans" presStyleCnt="0"/>
      <dgm:spPr/>
    </dgm:pt>
    <dgm:pt modelId="{4694698E-57E2-4718-939C-726EDE479F3C}" type="pres">
      <dgm:prSet presAssocID="{19EAE016-056D-47F0-BFB8-2724A7D7EEBB}" presName="composite" presStyleCnt="0"/>
      <dgm:spPr/>
    </dgm:pt>
    <dgm:pt modelId="{6598EFA0-74A8-4C75-A312-5D8AFD06C5FA}" type="pres">
      <dgm:prSet presAssocID="{19EAE016-056D-47F0-BFB8-2724A7D7EEBB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34A601-534D-45CA-ABAD-B619886615B6}" type="pres">
      <dgm:prSet presAssocID="{19EAE016-056D-47F0-BFB8-2724A7D7EEBB}" presName="Image" presStyleLbl="bgImgPlace1" presStyleIdx="2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CEE32B39-5C53-4340-B533-AAA2F2FF27E3}" type="pres">
      <dgm:prSet presAssocID="{19EAE016-056D-47F0-BFB8-2724A7D7EEBB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  <dgm:pt modelId="{976297E1-2293-40A2-BD2F-BDFF0CE1CAF1}" type="pres">
      <dgm:prSet presAssocID="{F922D435-E463-4A11-9223-A73998E50BDA}" presName="sibTrans" presStyleCnt="0"/>
      <dgm:spPr/>
    </dgm:pt>
    <dgm:pt modelId="{CD02A8DD-20C7-4892-A96D-1D88F71B5BEF}" type="pres">
      <dgm:prSet presAssocID="{6214B82F-2456-4872-9EF7-FC910CE1F4D5}" presName="composite" presStyleCnt="0"/>
      <dgm:spPr/>
    </dgm:pt>
    <dgm:pt modelId="{229A94C7-1F67-4626-B2BD-64005197109C}" type="pres">
      <dgm:prSet presAssocID="{6214B82F-2456-4872-9EF7-FC910CE1F4D5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AE1BF3-3065-41EA-BD9D-D499605B8543}" type="pres">
      <dgm:prSet presAssocID="{6214B82F-2456-4872-9EF7-FC910CE1F4D5}" presName="Image" presStyleLbl="bgImgPlace1" presStyleIdx="3" presStyleCnt="4"/>
      <dgm:spPr/>
      <dgm:t>
        <a:bodyPr/>
        <a:lstStyle/>
        <a:p>
          <a:endParaRPr lang="zh-TW" altLang="en-US"/>
        </a:p>
      </dgm:t>
    </dgm:pt>
    <dgm:pt modelId="{D8215BAE-356E-4E0A-858C-9B8B3030A19C}" type="pres">
      <dgm:prSet presAssocID="{6214B82F-2456-4872-9EF7-FC910CE1F4D5}" presName="ChildText" presStyleLbl="fgAcc1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979A4BB-2778-4EE2-BD11-9A4C6817A408}" srcId="{0A211B9E-6FDD-47E4-9D60-D43B34E207D3}" destId="{A9836F01-7500-4484-B31D-5D36C66F023B}" srcOrd="0" destOrd="0" parTransId="{CF28EC9B-D7CC-4F6A-A611-F0C8F258255C}" sibTransId="{BDD1D5EB-7FAA-4969-BEF0-EB1C4C05F3DA}"/>
    <dgm:cxn modelId="{37A269E6-C7EE-4866-9B5B-40B44AF69494}" type="presOf" srcId="{A9836F01-7500-4484-B31D-5D36C66F023B}" destId="{75BBBC30-F133-4492-B8A0-CBB1A624B232}" srcOrd="0" destOrd="0" presId="urn:microsoft.com/office/officeart/2008/layout/TitledPictureBlocks"/>
    <dgm:cxn modelId="{0B4A041F-BE36-4E12-A924-FE5826E1BF94}" srcId="{0A211B9E-6FDD-47E4-9D60-D43B34E207D3}" destId="{8695039E-0BB6-4A56-9E4D-BD5306D1BB95}" srcOrd="1" destOrd="0" parTransId="{20069C3D-BE18-48B4-9BC8-00F0475E7E0A}" sibTransId="{542CCD8E-E6FE-41DA-ABBB-2FF741EBA2A2}"/>
    <dgm:cxn modelId="{9FF4AE74-6D6F-4DB8-B9D2-C5FD3AD9021B}" srcId="{0A211B9E-6FDD-47E4-9D60-D43B34E207D3}" destId="{6214B82F-2456-4872-9EF7-FC910CE1F4D5}" srcOrd="3" destOrd="0" parTransId="{846345CB-673C-4BEF-ACD6-43355E957244}" sibTransId="{635D645E-7C45-4F62-804B-71689073924A}"/>
    <dgm:cxn modelId="{8E1C47E9-F6FB-4342-8F22-0C99BDF6FF59}" type="presOf" srcId="{6214B82F-2456-4872-9EF7-FC910CE1F4D5}" destId="{229A94C7-1F67-4626-B2BD-64005197109C}" srcOrd="0" destOrd="0" presId="urn:microsoft.com/office/officeart/2008/layout/TitledPictureBlocks"/>
    <dgm:cxn modelId="{1CE5D5A0-83D5-4E21-A541-6D9E36E4B0AF}" type="presOf" srcId="{0A211B9E-6FDD-47E4-9D60-D43B34E207D3}" destId="{F4617ABB-1C03-45CE-A6AF-E591924062D4}" srcOrd="0" destOrd="0" presId="urn:microsoft.com/office/officeart/2008/layout/TitledPictureBlocks"/>
    <dgm:cxn modelId="{56236CC6-9CAC-4B92-A76D-27993724067B}" type="presOf" srcId="{19EAE016-056D-47F0-BFB8-2724A7D7EEBB}" destId="{6598EFA0-74A8-4C75-A312-5D8AFD06C5FA}" srcOrd="0" destOrd="0" presId="urn:microsoft.com/office/officeart/2008/layout/TitledPictureBlocks"/>
    <dgm:cxn modelId="{1CAD214E-0A06-41AB-8374-79AA755043FB}" type="presOf" srcId="{8695039E-0BB6-4A56-9E4D-BD5306D1BB95}" destId="{8E5DF733-0984-48D0-AD7F-AC057050D93E}" srcOrd="0" destOrd="0" presId="urn:microsoft.com/office/officeart/2008/layout/TitledPictureBlocks"/>
    <dgm:cxn modelId="{548BAA39-29AE-453C-B14B-9C67CEA07159}" srcId="{0A211B9E-6FDD-47E4-9D60-D43B34E207D3}" destId="{19EAE016-056D-47F0-BFB8-2724A7D7EEBB}" srcOrd="2" destOrd="0" parTransId="{E6BE3E3F-4473-454C-B1AB-3B4F0871FC5D}" sibTransId="{F922D435-E463-4A11-9223-A73998E50BDA}"/>
    <dgm:cxn modelId="{4DF1F8CF-7E94-42E6-9185-47733B9D1CFA}" type="presParOf" srcId="{F4617ABB-1C03-45CE-A6AF-E591924062D4}" destId="{9DCC20F7-B1AC-4BCC-A5C8-5E57A988524C}" srcOrd="0" destOrd="0" presId="urn:microsoft.com/office/officeart/2008/layout/TitledPictureBlocks"/>
    <dgm:cxn modelId="{2ECAA5FC-0753-432B-94D7-0AF29E9DF37B}" type="presParOf" srcId="{9DCC20F7-B1AC-4BCC-A5C8-5E57A988524C}" destId="{75BBBC30-F133-4492-B8A0-CBB1A624B232}" srcOrd="0" destOrd="0" presId="urn:microsoft.com/office/officeart/2008/layout/TitledPictureBlocks"/>
    <dgm:cxn modelId="{CF59BAC0-81DF-48A5-B4A3-DF46743AA8F1}" type="presParOf" srcId="{9DCC20F7-B1AC-4BCC-A5C8-5E57A988524C}" destId="{0FC92F7E-FB95-44A7-BEAE-EAC466F3CB24}" srcOrd="1" destOrd="0" presId="urn:microsoft.com/office/officeart/2008/layout/TitledPictureBlocks"/>
    <dgm:cxn modelId="{77090966-CFF9-4B7D-99F7-1E094F12FEA7}" type="presParOf" srcId="{9DCC20F7-B1AC-4BCC-A5C8-5E57A988524C}" destId="{76C30C98-13BE-49F2-B9CA-A53BEB48B507}" srcOrd="2" destOrd="0" presId="urn:microsoft.com/office/officeart/2008/layout/TitledPictureBlocks"/>
    <dgm:cxn modelId="{5D24880C-EBFB-4819-83C8-DF2D2E8FBA7D}" type="presParOf" srcId="{F4617ABB-1C03-45CE-A6AF-E591924062D4}" destId="{1E12FC15-20CD-4993-9198-34E41ECF75FF}" srcOrd="1" destOrd="0" presId="urn:microsoft.com/office/officeart/2008/layout/TitledPictureBlocks"/>
    <dgm:cxn modelId="{1D0F256A-CA59-4F2A-B71C-D26BADE39499}" type="presParOf" srcId="{F4617ABB-1C03-45CE-A6AF-E591924062D4}" destId="{E4B67F7E-BEEC-43DF-BEB8-57B4438EED3B}" srcOrd="2" destOrd="0" presId="urn:microsoft.com/office/officeart/2008/layout/TitledPictureBlocks"/>
    <dgm:cxn modelId="{B5BBD890-FB15-4E5E-B3DC-8826E90EDDE4}" type="presParOf" srcId="{E4B67F7E-BEEC-43DF-BEB8-57B4438EED3B}" destId="{8E5DF733-0984-48D0-AD7F-AC057050D93E}" srcOrd="0" destOrd="0" presId="urn:microsoft.com/office/officeart/2008/layout/TitledPictureBlocks"/>
    <dgm:cxn modelId="{F061FE0F-6AAC-4E43-8E54-FE6227FA94CA}" type="presParOf" srcId="{E4B67F7E-BEEC-43DF-BEB8-57B4438EED3B}" destId="{6EA2BE40-CA45-4258-9A5E-888BA3AAF80A}" srcOrd="1" destOrd="0" presId="urn:microsoft.com/office/officeart/2008/layout/TitledPictureBlocks"/>
    <dgm:cxn modelId="{65705346-3E39-418C-A707-F07321449AB5}" type="presParOf" srcId="{E4B67F7E-BEEC-43DF-BEB8-57B4438EED3B}" destId="{CCA8A802-A004-4FD7-AF9A-00A33674ACA0}" srcOrd="2" destOrd="0" presId="urn:microsoft.com/office/officeart/2008/layout/TitledPictureBlocks"/>
    <dgm:cxn modelId="{0C719FB0-C96C-442D-8DF4-68F1DFB7EF08}" type="presParOf" srcId="{F4617ABB-1C03-45CE-A6AF-E591924062D4}" destId="{9E94C700-E740-44DF-8C8C-D0CD2C3F7288}" srcOrd="3" destOrd="0" presId="urn:microsoft.com/office/officeart/2008/layout/TitledPictureBlocks"/>
    <dgm:cxn modelId="{31B57D0C-ED2E-4EC9-99C6-BC4C4F31D6AB}" type="presParOf" srcId="{F4617ABB-1C03-45CE-A6AF-E591924062D4}" destId="{4694698E-57E2-4718-939C-726EDE479F3C}" srcOrd="4" destOrd="0" presId="urn:microsoft.com/office/officeart/2008/layout/TitledPictureBlocks"/>
    <dgm:cxn modelId="{3F4DF667-ED52-444E-A84F-CB52BD1CCD5A}" type="presParOf" srcId="{4694698E-57E2-4718-939C-726EDE479F3C}" destId="{6598EFA0-74A8-4C75-A312-5D8AFD06C5FA}" srcOrd="0" destOrd="0" presId="urn:microsoft.com/office/officeart/2008/layout/TitledPictureBlocks"/>
    <dgm:cxn modelId="{859AB998-A9D2-498A-BC16-3022FE20A38F}" type="presParOf" srcId="{4694698E-57E2-4718-939C-726EDE479F3C}" destId="{6334A601-534D-45CA-ABAD-B619886615B6}" srcOrd="1" destOrd="0" presId="urn:microsoft.com/office/officeart/2008/layout/TitledPictureBlocks"/>
    <dgm:cxn modelId="{2A5AF835-6D27-4CAF-841C-9B6D96A2C27F}" type="presParOf" srcId="{4694698E-57E2-4718-939C-726EDE479F3C}" destId="{CEE32B39-5C53-4340-B533-AAA2F2FF27E3}" srcOrd="2" destOrd="0" presId="urn:microsoft.com/office/officeart/2008/layout/TitledPictureBlocks"/>
    <dgm:cxn modelId="{E000DBF8-6B8E-4CBF-8426-B32841313A63}" type="presParOf" srcId="{F4617ABB-1C03-45CE-A6AF-E591924062D4}" destId="{976297E1-2293-40A2-BD2F-BDFF0CE1CAF1}" srcOrd="5" destOrd="0" presId="urn:microsoft.com/office/officeart/2008/layout/TitledPictureBlocks"/>
    <dgm:cxn modelId="{1F4C507D-1298-4F86-B41A-352D6F8395EF}" type="presParOf" srcId="{F4617ABB-1C03-45CE-A6AF-E591924062D4}" destId="{CD02A8DD-20C7-4892-A96D-1D88F71B5BEF}" srcOrd="6" destOrd="0" presId="urn:microsoft.com/office/officeart/2008/layout/TitledPictureBlocks"/>
    <dgm:cxn modelId="{DD21FC85-7B58-4584-B45B-A84808380428}" type="presParOf" srcId="{CD02A8DD-20C7-4892-A96D-1D88F71B5BEF}" destId="{229A94C7-1F67-4626-B2BD-64005197109C}" srcOrd="0" destOrd="0" presId="urn:microsoft.com/office/officeart/2008/layout/TitledPictureBlocks"/>
    <dgm:cxn modelId="{9AA5F157-FDEA-4961-8DCF-B2800BC83048}" type="presParOf" srcId="{CD02A8DD-20C7-4892-A96D-1D88F71B5BEF}" destId="{69AE1BF3-3065-41EA-BD9D-D499605B8543}" srcOrd="1" destOrd="0" presId="urn:microsoft.com/office/officeart/2008/layout/TitledPictureBlocks"/>
    <dgm:cxn modelId="{9DA37115-3AB9-494F-B4E3-2B8F07354237}" type="presParOf" srcId="{CD02A8DD-20C7-4892-A96D-1D88F71B5BEF}" destId="{D8215BAE-356E-4E0A-858C-9B8B3030A19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57875D-A14B-4774-B90E-154600EF1CC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DE59C40-120D-4027-9983-3C2607268A4E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C0CB1656-605B-41B1-9D46-9379273D4AB9}" type="parTrans" cxnId="{E9A8AFCC-8E57-4C85-B740-1D412F34F0B4}">
      <dgm:prSet/>
      <dgm:spPr/>
      <dgm:t>
        <a:bodyPr/>
        <a:lstStyle/>
        <a:p>
          <a:endParaRPr lang="zh-TW" altLang="en-US"/>
        </a:p>
      </dgm:t>
    </dgm:pt>
    <dgm:pt modelId="{BA2CEB75-8B05-4DBE-97EE-0D0E95411391}" type="sibTrans" cxnId="{E9A8AFCC-8E57-4C85-B740-1D412F34F0B4}">
      <dgm:prSet/>
      <dgm:spPr/>
      <dgm:t>
        <a:bodyPr/>
        <a:lstStyle/>
        <a:p>
          <a:endParaRPr lang="zh-TW" altLang="en-US"/>
        </a:p>
      </dgm:t>
    </dgm:pt>
    <dgm:pt modelId="{F66D2624-BD52-4C7B-9648-562B4C4FADF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DC4A04C-11E6-477C-BE44-2CCAA0195E08}" type="parTrans" cxnId="{57124B57-1594-413E-8E8F-D30EC0A6DE9E}">
      <dgm:prSet/>
      <dgm:spPr/>
      <dgm:t>
        <a:bodyPr/>
        <a:lstStyle/>
        <a:p>
          <a:endParaRPr lang="zh-TW" altLang="en-US"/>
        </a:p>
      </dgm:t>
    </dgm:pt>
    <dgm:pt modelId="{B15819AA-61A8-4B87-8298-B3A85DB2CBFB}" type="sibTrans" cxnId="{57124B57-1594-413E-8E8F-D30EC0A6DE9E}">
      <dgm:prSet/>
      <dgm:spPr/>
      <dgm:t>
        <a:bodyPr/>
        <a:lstStyle/>
        <a:p>
          <a:endParaRPr lang="zh-TW" altLang="en-US"/>
        </a:p>
      </dgm:t>
    </dgm:pt>
    <dgm:pt modelId="{95C5D209-F7EE-4B1F-9625-55239864480E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55165130-5044-4DB3-B69F-7B4815BC4FFE}" type="parTrans" cxnId="{DE2689CC-ED5D-4918-8D85-9363CB0BAD27}">
      <dgm:prSet/>
      <dgm:spPr/>
      <dgm:t>
        <a:bodyPr/>
        <a:lstStyle/>
        <a:p>
          <a:endParaRPr lang="zh-TW" altLang="en-US"/>
        </a:p>
      </dgm:t>
    </dgm:pt>
    <dgm:pt modelId="{2344D91C-7A41-43D2-96FD-1FC5FC34EAFC}" type="sibTrans" cxnId="{DE2689CC-ED5D-4918-8D85-9363CB0BAD27}">
      <dgm:prSet/>
      <dgm:spPr/>
      <dgm:t>
        <a:bodyPr/>
        <a:lstStyle/>
        <a:p>
          <a:endParaRPr lang="zh-TW" altLang="en-US"/>
        </a:p>
      </dgm:t>
    </dgm:pt>
    <dgm:pt modelId="{C2B6AC1F-F3AE-4CB7-831C-361C977375CF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57C502F-AA27-4CF3-BF20-9319DB5BCBDF}" type="parTrans" cxnId="{2C2C20E4-E41F-42A4-A015-2CEB4B5DAF32}">
      <dgm:prSet/>
      <dgm:spPr/>
      <dgm:t>
        <a:bodyPr/>
        <a:lstStyle/>
        <a:p>
          <a:endParaRPr lang="zh-TW" altLang="en-US"/>
        </a:p>
      </dgm:t>
    </dgm:pt>
    <dgm:pt modelId="{BAC249E6-E241-41B2-91E9-D3C3384052B9}" type="sibTrans" cxnId="{2C2C20E4-E41F-42A4-A015-2CEB4B5DAF32}">
      <dgm:prSet/>
      <dgm:spPr/>
      <dgm:t>
        <a:bodyPr/>
        <a:lstStyle/>
        <a:p>
          <a:endParaRPr lang="zh-TW" altLang="en-US"/>
        </a:p>
      </dgm:t>
    </dgm:pt>
    <dgm:pt modelId="{19F37325-C338-4869-B663-D49A8E51998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EEF48817-F988-4CB8-BB69-5A4F6D7004D4}" type="parTrans" cxnId="{1A542BBC-B03D-46F1-9AB4-292CE5389590}">
      <dgm:prSet/>
      <dgm:spPr/>
      <dgm:t>
        <a:bodyPr/>
        <a:lstStyle/>
        <a:p>
          <a:endParaRPr lang="zh-TW" altLang="en-US"/>
        </a:p>
      </dgm:t>
    </dgm:pt>
    <dgm:pt modelId="{26E060E6-E02E-4C93-82E2-85D4E36C92D1}" type="sibTrans" cxnId="{1A542BBC-B03D-46F1-9AB4-292CE5389590}">
      <dgm:prSet/>
      <dgm:spPr/>
      <dgm:t>
        <a:bodyPr/>
        <a:lstStyle/>
        <a:p>
          <a:endParaRPr lang="zh-TW" altLang="en-US"/>
        </a:p>
      </dgm:t>
    </dgm:pt>
    <dgm:pt modelId="{CC1C0025-4B6B-45AF-87FB-8C24B2787D6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1585A81-432A-4058-B021-3AFCC15E7226}" type="parTrans" cxnId="{8D5AF765-37EF-4818-8F1D-D3F6ACBEA478}">
      <dgm:prSet/>
      <dgm:spPr/>
      <dgm:t>
        <a:bodyPr/>
        <a:lstStyle/>
        <a:p>
          <a:endParaRPr lang="zh-TW" altLang="en-US"/>
        </a:p>
      </dgm:t>
    </dgm:pt>
    <dgm:pt modelId="{CA8BA747-199B-4206-A703-CB01C7A3C803}" type="sibTrans" cxnId="{8D5AF765-37EF-4818-8F1D-D3F6ACBEA478}">
      <dgm:prSet/>
      <dgm:spPr/>
      <dgm:t>
        <a:bodyPr/>
        <a:lstStyle/>
        <a:p>
          <a:endParaRPr lang="zh-TW" altLang="en-US"/>
        </a:p>
      </dgm:t>
    </dgm:pt>
    <dgm:pt modelId="{18392B92-1DA7-405D-B095-0C80B061EF84}" type="pres">
      <dgm:prSet presAssocID="{6257875D-A14B-4774-B90E-154600EF1CC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968CFA1-570A-498D-A573-13CF5F602C4C}" type="pres">
      <dgm:prSet presAssocID="{6257875D-A14B-4774-B90E-154600EF1CCF}" presName="cycle" presStyleCnt="0"/>
      <dgm:spPr/>
    </dgm:pt>
    <dgm:pt modelId="{DA91D6D6-275E-45FE-8130-A93C6A50EF01}" type="pres">
      <dgm:prSet presAssocID="{6257875D-A14B-4774-B90E-154600EF1CCF}" presName="centerShape" presStyleCnt="0"/>
      <dgm:spPr/>
    </dgm:pt>
    <dgm:pt modelId="{816B78FA-F96A-4CFD-AB08-77424DC988C7}" type="pres">
      <dgm:prSet presAssocID="{6257875D-A14B-4774-B90E-154600EF1CCF}" presName="connSite" presStyleLbl="node1" presStyleIdx="0" presStyleCnt="3"/>
      <dgm:spPr/>
    </dgm:pt>
    <dgm:pt modelId="{8587C2FA-FC95-4FA7-8482-6299F4006534}" type="pres">
      <dgm:prSet presAssocID="{6257875D-A14B-4774-B90E-154600EF1CCF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FD7120A-B4FF-4755-B7AA-FC8A0CED2635}" type="pres">
      <dgm:prSet presAssocID="{C0CB1656-605B-41B1-9D46-9379273D4AB9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C5DBE59B-CF86-4741-8E20-E4B6F3F5B173}" type="pres">
      <dgm:prSet presAssocID="{1DE59C40-120D-4027-9983-3C2607268A4E}" presName="node" presStyleCnt="0"/>
      <dgm:spPr/>
    </dgm:pt>
    <dgm:pt modelId="{B91E6200-060D-4ABA-A495-0B5E92E50E67}" type="pres">
      <dgm:prSet presAssocID="{1DE59C40-120D-4027-9983-3C2607268A4E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281767-D825-413C-A50F-A2C761B19D71}" type="pres">
      <dgm:prSet presAssocID="{1DE59C40-120D-4027-9983-3C2607268A4E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0FF48F-0309-40F5-B544-1CEE4CA35DEF}" type="pres">
      <dgm:prSet presAssocID="{457C502F-AA27-4CF3-BF20-9319DB5BCBDF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BB152065-42D1-4C5F-B9FE-954462F91954}" type="pres">
      <dgm:prSet presAssocID="{C2B6AC1F-F3AE-4CB7-831C-361C977375CF}" presName="node" presStyleCnt="0"/>
      <dgm:spPr/>
    </dgm:pt>
    <dgm:pt modelId="{2F46D3F9-BFBF-445F-84F4-27BF15A0D391}" type="pres">
      <dgm:prSet presAssocID="{C2B6AC1F-F3AE-4CB7-831C-361C977375CF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5595E5-6403-4D41-AA22-EDD9F670BA64}" type="pres">
      <dgm:prSet presAssocID="{C2B6AC1F-F3AE-4CB7-831C-361C977375CF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0434CC2-3918-4C96-AB6B-B304A8B35E47}" type="presOf" srcId="{C0CB1656-605B-41B1-9D46-9379273D4AB9}" destId="{AFD7120A-B4FF-4755-B7AA-FC8A0CED2635}" srcOrd="0" destOrd="0" presId="urn:microsoft.com/office/officeart/2005/8/layout/radial2"/>
    <dgm:cxn modelId="{630A97BD-E825-4AE1-B85D-871A6F78E21A}" type="presOf" srcId="{C2B6AC1F-F3AE-4CB7-831C-361C977375CF}" destId="{2F46D3F9-BFBF-445F-84F4-27BF15A0D391}" srcOrd="0" destOrd="0" presId="urn:microsoft.com/office/officeart/2005/8/layout/radial2"/>
    <dgm:cxn modelId="{1A542BBC-B03D-46F1-9AB4-292CE5389590}" srcId="{C2B6AC1F-F3AE-4CB7-831C-361C977375CF}" destId="{19F37325-C338-4869-B663-D49A8E519985}" srcOrd="0" destOrd="0" parTransId="{EEF48817-F988-4CB8-BB69-5A4F6D7004D4}" sibTransId="{26E060E6-E02E-4C93-82E2-85D4E36C92D1}"/>
    <dgm:cxn modelId="{EF0B0D6C-3E88-449C-AD69-AAD39821E488}" type="presOf" srcId="{95C5D209-F7EE-4B1F-9625-55239864480E}" destId="{DC281767-D825-413C-A50F-A2C761B19D71}" srcOrd="0" destOrd="1" presId="urn:microsoft.com/office/officeart/2005/8/layout/radial2"/>
    <dgm:cxn modelId="{64866280-323B-4756-8DE3-A5FDB8287940}" type="presOf" srcId="{1DE59C40-120D-4027-9983-3C2607268A4E}" destId="{B91E6200-060D-4ABA-A495-0B5E92E50E67}" srcOrd="0" destOrd="0" presId="urn:microsoft.com/office/officeart/2005/8/layout/radial2"/>
    <dgm:cxn modelId="{E9A8AFCC-8E57-4C85-B740-1D412F34F0B4}" srcId="{6257875D-A14B-4774-B90E-154600EF1CCF}" destId="{1DE59C40-120D-4027-9983-3C2607268A4E}" srcOrd="0" destOrd="0" parTransId="{C0CB1656-605B-41B1-9D46-9379273D4AB9}" sibTransId="{BA2CEB75-8B05-4DBE-97EE-0D0E95411391}"/>
    <dgm:cxn modelId="{57124B57-1594-413E-8E8F-D30EC0A6DE9E}" srcId="{1DE59C40-120D-4027-9983-3C2607268A4E}" destId="{F66D2624-BD52-4C7B-9648-562B4C4FADFC}" srcOrd="0" destOrd="0" parTransId="{7DC4A04C-11E6-477C-BE44-2CCAA0195E08}" sibTransId="{B15819AA-61A8-4B87-8298-B3A85DB2CBFB}"/>
    <dgm:cxn modelId="{2C2C20E4-E41F-42A4-A015-2CEB4B5DAF32}" srcId="{6257875D-A14B-4774-B90E-154600EF1CCF}" destId="{C2B6AC1F-F3AE-4CB7-831C-361C977375CF}" srcOrd="1" destOrd="0" parTransId="{457C502F-AA27-4CF3-BF20-9319DB5BCBDF}" sibTransId="{BAC249E6-E241-41B2-91E9-D3C3384052B9}"/>
    <dgm:cxn modelId="{6E982A77-793E-4FE5-9AEA-C4D9B36493D3}" type="presOf" srcId="{19F37325-C338-4869-B663-D49A8E519985}" destId="{C15595E5-6403-4D41-AA22-EDD9F670BA64}" srcOrd="0" destOrd="0" presId="urn:microsoft.com/office/officeart/2005/8/layout/radial2"/>
    <dgm:cxn modelId="{7CAF57F2-EAA5-4A43-914E-AE68B8F4F091}" type="presOf" srcId="{457C502F-AA27-4CF3-BF20-9319DB5BCBDF}" destId="{7E0FF48F-0309-40F5-B544-1CEE4CA35DEF}" srcOrd="0" destOrd="0" presId="urn:microsoft.com/office/officeart/2005/8/layout/radial2"/>
    <dgm:cxn modelId="{978AECA2-35DB-432E-8F58-B3643C541C7D}" type="presOf" srcId="{F66D2624-BD52-4C7B-9648-562B4C4FADFC}" destId="{DC281767-D825-413C-A50F-A2C761B19D71}" srcOrd="0" destOrd="0" presId="urn:microsoft.com/office/officeart/2005/8/layout/radial2"/>
    <dgm:cxn modelId="{D0E0E073-CAE2-421F-BFDC-137E2670792A}" type="presOf" srcId="{6257875D-A14B-4774-B90E-154600EF1CCF}" destId="{18392B92-1DA7-405D-B095-0C80B061EF84}" srcOrd="0" destOrd="0" presId="urn:microsoft.com/office/officeart/2005/8/layout/radial2"/>
    <dgm:cxn modelId="{DE2689CC-ED5D-4918-8D85-9363CB0BAD27}" srcId="{1DE59C40-120D-4027-9983-3C2607268A4E}" destId="{95C5D209-F7EE-4B1F-9625-55239864480E}" srcOrd="1" destOrd="0" parTransId="{55165130-5044-4DB3-B69F-7B4815BC4FFE}" sibTransId="{2344D91C-7A41-43D2-96FD-1FC5FC34EAFC}"/>
    <dgm:cxn modelId="{8D5AF765-37EF-4818-8F1D-D3F6ACBEA478}" srcId="{C2B6AC1F-F3AE-4CB7-831C-361C977375CF}" destId="{CC1C0025-4B6B-45AF-87FB-8C24B2787D6A}" srcOrd="1" destOrd="0" parTransId="{E1585A81-432A-4058-B021-3AFCC15E7226}" sibTransId="{CA8BA747-199B-4206-A703-CB01C7A3C803}"/>
    <dgm:cxn modelId="{DB99591A-6A3E-4E8D-9267-57626E5C6442}" type="presOf" srcId="{CC1C0025-4B6B-45AF-87FB-8C24B2787D6A}" destId="{C15595E5-6403-4D41-AA22-EDD9F670BA64}" srcOrd="0" destOrd="1" presId="urn:microsoft.com/office/officeart/2005/8/layout/radial2"/>
    <dgm:cxn modelId="{0CD64427-1C59-4BCB-9CDD-236BD50FCCC1}" type="presParOf" srcId="{18392B92-1DA7-405D-B095-0C80B061EF84}" destId="{7968CFA1-570A-498D-A573-13CF5F602C4C}" srcOrd="0" destOrd="0" presId="urn:microsoft.com/office/officeart/2005/8/layout/radial2"/>
    <dgm:cxn modelId="{F0BB4011-DB29-415A-A394-4F6AD15C8343}" type="presParOf" srcId="{7968CFA1-570A-498D-A573-13CF5F602C4C}" destId="{DA91D6D6-275E-45FE-8130-A93C6A50EF01}" srcOrd="0" destOrd="0" presId="urn:microsoft.com/office/officeart/2005/8/layout/radial2"/>
    <dgm:cxn modelId="{07E1173D-736B-4433-9E64-9D8DFE79AD2A}" type="presParOf" srcId="{DA91D6D6-275E-45FE-8130-A93C6A50EF01}" destId="{816B78FA-F96A-4CFD-AB08-77424DC988C7}" srcOrd="0" destOrd="0" presId="urn:microsoft.com/office/officeart/2005/8/layout/radial2"/>
    <dgm:cxn modelId="{6E395441-84DB-47DD-A532-9F1D4C04E52F}" type="presParOf" srcId="{DA91D6D6-275E-45FE-8130-A93C6A50EF01}" destId="{8587C2FA-FC95-4FA7-8482-6299F4006534}" srcOrd="1" destOrd="0" presId="urn:microsoft.com/office/officeart/2005/8/layout/radial2"/>
    <dgm:cxn modelId="{76844085-61AF-45C1-B310-C127DE1D049F}" type="presParOf" srcId="{7968CFA1-570A-498D-A573-13CF5F602C4C}" destId="{AFD7120A-B4FF-4755-B7AA-FC8A0CED2635}" srcOrd="1" destOrd="0" presId="urn:microsoft.com/office/officeart/2005/8/layout/radial2"/>
    <dgm:cxn modelId="{072870B7-C966-4D3B-9A8F-E54A81430579}" type="presParOf" srcId="{7968CFA1-570A-498D-A573-13CF5F602C4C}" destId="{C5DBE59B-CF86-4741-8E20-E4B6F3F5B173}" srcOrd="2" destOrd="0" presId="urn:microsoft.com/office/officeart/2005/8/layout/radial2"/>
    <dgm:cxn modelId="{C04A0D95-8394-4E21-97AC-700C51D36FF6}" type="presParOf" srcId="{C5DBE59B-CF86-4741-8E20-E4B6F3F5B173}" destId="{B91E6200-060D-4ABA-A495-0B5E92E50E67}" srcOrd="0" destOrd="0" presId="urn:microsoft.com/office/officeart/2005/8/layout/radial2"/>
    <dgm:cxn modelId="{FFAF368A-2B33-47A0-8B88-18DD2853BDD0}" type="presParOf" srcId="{C5DBE59B-CF86-4741-8E20-E4B6F3F5B173}" destId="{DC281767-D825-413C-A50F-A2C761B19D71}" srcOrd="1" destOrd="0" presId="urn:microsoft.com/office/officeart/2005/8/layout/radial2"/>
    <dgm:cxn modelId="{1FEBE9D9-53DC-408A-879F-37204B89FFED}" type="presParOf" srcId="{7968CFA1-570A-498D-A573-13CF5F602C4C}" destId="{7E0FF48F-0309-40F5-B544-1CEE4CA35DEF}" srcOrd="3" destOrd="0" presId="urn:microsoft.com/office/officeart/2005/8/layout/radial2"/>
    <dgm:cxn modelId="{6FEB8E14-800F-41D9-9AF5-95C659D94D1D}" type="presParOf" srcId="{7968CFA1-570A-498D-A573-13CF5F602C4C}" destId="{BB152065-42D1-4C5F-B9FE-954462F91954}" srcOrd="4" destOrd="0" presId="urn:microsoft.com/office/officeart/2005/8/layout/radial2"/>
    <dgm:cxn modelId="{3B21D58B-5755-4116-9AC5-6E4E34D92D50}" type="presParOf" srcId="{BB152065-42D1-4C5F-B9FE-954462F91954}" destId="{2F46D3F9-BFBF-445F-84F4-27BF15A0D391}" srcOrd="0" destOrd="0" presId="urn:microsoft.com/office/officeart/2005/8/layout/radial2"/>
    <dgm:cxn modelId="{1267C52C-DAC4-43C1-8B41-7943D095326A}" type="presParOf" srcId="{BB152065-42D1-4C5F-B9FE-954462F91954}" destId="{C15595E5-6403-4D41-AA22-EDD9F670BA6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CCEB8-1406-4710-B2BB-DDA20E82E27C}">
      <dsp:nvSpPr>
        <dsp:cNvPr id="0" name=""/>
        <dsp:cNvSpPr/>
      </dsp:nvSpPr>
      <dsp:spPr>
        <a:xfrm rot="10800000">
          <a:off x="1609322" y="2573"/>
          <a:ext cx="5472684" cy="923459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雙手肥皂清潔，搓洗</a:t>
          </a:r>
          <a:r>
            <a:rPr lang="en-US" sz="2900" kern="1200" smtClean="0"/>
            <a:t>40~60</a:t>
          </a:r>
          <a:r>
            <a:rPr lang="zh-TW" sz="2900" kern="1200" smtClean="0"/>
            <a:t>秒</a:t>
          </a:r>
          <a:endParaRPr lang="zh-TW" sz="2900" kern="1200"/>
        </a:p>
      </dsp:txBody>
      <dsp:txXfrm rot="10800000">
        <a:off x="1840187" y="2573"/>
        <a:ext cx="5241819" cy="923459"/>
      </dsp:txXfrm>
    </dsp:sp>
    <dsp:sp modelId="{99959FC3-9C99-4B3A-8637-0BA821256F82}">
      <dsp:nvSpPr>
        <dsp:cNvPr id="0" name=""/>
        <dsp:cNvSpPr/>
      </dsp:nvSpPr>
      <dsp:spPr>
        <a:xfrm>
          <a:off x="1147593" y="2573"/>
          <a:ext cx="923459" cy="9234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1AB98D-9C03-4B1B-9478-8D074BF3B349}">
      <dsp:nvSpPr>
        <dsp:cNvPr id="0" name=""/>
        <dsp:cNvSpPr/>
      </dsp:nvSpPr>
      <dsp:spPr>
        <a:xfrm rot="10800000">
          <a:off x="1609322" y="1201692"/>
          <a:ext cx="5472684" cy="923459"/>
        </a:xfrm>
        <a:prstGeom prst="homePlat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口罩要遮住口鼻、蓋住下巴  </a:t>
          </a:r>
          <a:endParaRPr lang="zh-TW" sz="2900" kern="1200" dirty="0"/>
        </a:p>
      </dsp:txBody>
      <dsp:txXfrm rot="10800000">
        <a:off x="1840187" y="1201692"/>
        <a:ext cx="5241819" cy="923459"/>
      </dsp:txXfrm>
    </dsp:sp>
    <dsp:sp modelId="{86E217BB-49C2-43B3-A88C-640AFFD241DF}">
      <dsp:nvSpPr>
        <dsp:cNvPr id="0" name=""/>
        <dsp:cNvSpPr/>
      </dsp:nvSpPr>
      <dsp:spPr>
        <a:xfrm>
          <a:off x="1147593" y="1201692"/>
          <a:ext cx="923459" cy="92345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0C6985-3776-46BA-9919-EB6A4AB70339}">
      <dsp:nvSpPr>
        <dsp:cNvPr id="0" name=""/>
        <dsp:cNvSpPr/>
      </dsp:nvSpPr>
      <dsp:spPr>
        <a:xfrm rot="10800000">
          <a:off x="1609322" y="2400811"/>
          <a:ext cx="5472684" cy="923459"/>
        </a:xfrm>
        <a:prstGeom prst="homePlat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噴</a:t>
          </a:r>
          <a:r>
            <a:rPr lang="en-US" sz="2900" kern="1200" dirty="0" smtClean="0"/>
            <a:t>75%</a:t>
          </a:r>
          <a:r>
            <a:rPr lang="zh-TW" sz="2900" kern="1200" dirty="0" smtClean="0"/>
            <a:t>酒精搓洗雙手</a:t>
          </a:r>
          <a:r>
            <a:rPr lang="en-US" sz="2900" kern="1200" dirty="0" smtClean="0"/>
            <a:t>20-30</a:t>
          </a:r>
          <a:r>
            <a:rPr lang="zh-TW" sz="2900" kern="1200" dirty="0" smtClean="0"/>
            <a:t>秒</a:t>
          </a:r>
          <a:endParaRPr lang="zh-TW" sz="2900" kern="1200" dirty="0"/>
        </a:p>
      </dsp:txBody>
      <dsp:txXfrm rot="10800000">
        <a:off x="1840187" y="2400811"/>
        <a:ext cx="5241819" cy="923459"/>
      </dsp:txXfrm>
    </dsp:sp>
    <dsp:sp modelId="{7650B36E-4C0B-4372-AC87-837A0897303F}">
      <dsp:nvSpPr>
        <dsp:cNvPr id="0" name=""/>
        <dsp:cNvSpPr/>
      </dsp:nvSpPr>
      <dsp:spPr>
        <a:xfrm>
          <a:off x="1147593" y="2400811"/>
          <a:ext cx="923459" cy="92345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F58FE8-51C3-4185-B7F3-386CC9DA3410}">
      <dsp:nvSpPr>
        <dsp:cNvPr id="0" name=""/>
        <dsp:cNvSpPr/>
      </dsp:nvSpPr>
      <dsp:spPr>
        <a:xfrm rot="10800000">
          <a:off x="1609322" y="3599929"/>
          <a:ext cx="5472684" cy="923459"/>
        </a:xfrm>
        <a:prstGeom prst="homePlat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有發燒、呼吸道症狀速就醫</a:t>
          </a:r>
          <a:endParaRPr lang="zh-TW" sz="2900" kern="1200"/>
        </a:p>
      </dsp:txBody>
      <dsp:txXfrm rot="10800000">
        <a:off x="1840187" y="3599929"/>
        <a:ext cx="5241819" cy="923459"/>
      </dsp:txXfrm>
    </dsp:sp>
    <dsp:sp modelId="{50562D8D-CA69-4CD8-A38A-CE607DA83F99}">
      <dsp:nvSpPr>
        <dsp:cNvPr id="0" name=""/>
        <dsp:cNvSpPr/>
      </dsp:nvSpPr>
      <dsp:spPr>
        <a:xfrm>
          <a:off x="1147593" y="3599929"/>
          <a:ext cx="923459" cy="923459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92F7E-FB95-44A7-BEAE-EAC466F3CB24}">
      <dsp:nvSpPr>
        <dsp:cNvPr id="0" name=""/>
        <dsp:cNvSpPr/>
      </dsp:nvSpPr>
      <dsp:spPr>
        <a:xfrm>
          <a:off x="1171873" y="385734"/>
          <a:ext cx="2053105" cy="173958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5BBBC30-F133-4492-B8A0-CBB1A624B232}">
      <dsp:nvSpPr>
        <dsp:cNvPr id="0" name=""/>
        <dsp:cNvSpPr/>
      </dsp:nvSpPr>
      <dsp:spPr>
        <a:xfrm>
          <a:off x="1171873" y="54033"/>
          <a:ext cx="2053105" cy="29954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00" kern="1200" smtClean="0"/>
            <a:t>室外至少</a:t>
          </a:r>
          <a:r>
            <a:rPr lang="en-US" sz="600" kern="1200" smtClean="0"/>
            <a:t>1</a:t>
          </a:r>
          <a:r>
            <a:rPr lang="zh-TW" sz="600" kern="1200" smtClean="0"/>
            <a:t>公尺</a:t>
          </a:r>
          <a:endParaRPr lang="zh-TW" sz="600" kern="1200"/>
        </a:p>
      </dsp:txBody>
      <dsp:txXfrm>
        <a:off x="1171873" y="54033"/>
        <a:ext cx="2053105" cy="299549"/>
      </dsp:txXfrm>
    </dsp:sp>
    <dsp:sp modelId="{6EA2BE40-CA45-4258-9A5E-888BA3AAF80A}">
      <dsp:nvSpPr>
        <dsp:cNvPr id="0" name=""/>
        <dsp:cNvSpPr/>
      </dsp:nvSpPr>
      <dsp:spPr>
        <a:xfrm>
          <a:off x="4304466" y="385734"/>
          <a:ext cx="2053105" cy="1739584"/>
        </a:xfrm>
        <a:prstGeom prst="rect">
          <a:avLst/>
        </a:prstGeom>
        <a:solidFill>
          <a:schemeClr val="accent1">
            <a:tint val="50000"/>
            <a:hueOff val="-4363171"/>
            <a:satOff val="-234"/>
            <a:lumOff val="3788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E5DF733-0984-48D0-AD7F-AC057050D93E}">
      <dsp:nvSpPr>
        <dsp:cNvPr id="0" name=""/>
        <dsp:cNvSpPr/>
      </dsp:nvSpPr>
      <dsp:spPr>
        <a:xfrm>
          <a:off x="4304466" y="54033"/>
          <a:ext cx="2053105" cy="29954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00" kern="1200" dirty="0" smtClean="0"/>
            <a:t>大約</a:t>
          </a:r>
          <a:r>
            <a:rPr lang="en-US" sz="600" kern="1200" dirty="0" smtClean="0"/>
            <a:t>3</a:t>
          </a:r>
          <a:endParaRPr lang="en-US" altLang="zh-TW" sz="600" kern="1200" dirty="0" smtClean="0"/>
        </a:p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600" kern="1200" smtClean="0"/>
            <a:t>-</a:t>
          </a:r>
          <a:r>
            <a:rPr lang="zh-TW" sz="600" kern="1200" smtClean="0"/>
            <a:t>步伐</a:t>
          </a:r>
          <a:endParaRPr lang="zh-TW" sz="600" kern="1200" dirty="0"/>
        </a:p>
      </dsp:txBody>
      <dsp:txXfrm>
        <a:off x="4304466" y="54033"/>
        <a:ext cx="2053105" cy="299549"/>
      </dsp:txXfrm>
    </dsp:sp>
    <dsp:sp modelId="{6334A601-534D-45CA-ABAD-B619886615B6}">
      <dsp:nvSpPr>
        <dsp:cNvPr id="0" name=""/>
        <dsp:cNvSpPr/>
      </dsp:nvSpPr>
      <dsp:spPr>
        <a:xfrm>
          <a:off x="1171873" y="2732345"/>
          <a:ext cx="2053105" cy="173958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598EFA0-74A8-4C75-A312-5D8AFD06C5FA}">
      <dsp:nvSpPr>
        <dsp:cNvPr id="0" name=""/>
        <dsp:cNvSpPr/>
      </dsp:nvSpPr>
      <dsp:spPr>
        <a:xfrm>
          <a:off x="1171873" y="2400644"/>
          <a:ext cx="2053105" cy="29954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00" kern="1200" dirty="0" smtClean="0"/>
            <a:t>室內至少</a:t>
          </a:r>
          <a:r>
            <a:rPr lang="en-US" sz="600" kern="1200" dirty="0" smtClean="0"/>
            <a:t>1.5</a:t>
          </a:r>
          <a:r>
            <a:rPr lang="zh-TW" sz="600" kern="1200" dirty="0" smtClean="0"/>
            <a:t>公尺</a:t>
          </a:r>
          <a:endParaRPr lang="zh-TW" sz="600" kern="1200" dirty="0"/>
        </a:p>
      </dsp:txBody>
      <dsp:txXfrm>
        <a:off x="1171873" y="2400644"/>
        <a:ext cx="2053105" cy="299549"/>
      </dsp:txXfrm>
    </dsp:sp>
    <dsp:sp modelId="{69AE1BF3-3065-41EA-BD9D-D499605B8543}">
      <dsp:nvSpPr>
        <dsp:cNvPr id="0" name=""/>
        <dsp:cNvSpPr/>
      </dsp:nvSpPr>
      <dsp:spPr>
        <a:xfrm>
          <a:off x="4304466" y="2732345"/>
          <a:ext cx="2053105" cy="1739584"/>
        </a:xfrm>
        <a:prstGeom prst="rect">
          <a:avLst/>
        </a:prstGeom>
        <a:solidFill>
          <a:schemeClr val="accent1">
            <a:tint val="50000"/>
            <a:hueOff val="-13089511"/>
            <a:satOff val="-703"/>
            <a:lumOff val="11364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29A94C7-1F67-4626-B2BD-64005197109C}">
      <dsp:nvSpPr>
        <dsp:cNvPr id="0" name=""/>
        <dsp:cNvSpPr/>
      </dsp:nvSpPr>
      <dsp:spPr>
        <a:xfrm>
          <a:off x="4304466" y="2400644"/>
          <a:ext cx="2053105" cy="29954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266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00" kern="1200" smtClean="0"/>
            <a:t>大約手臂的兩倍長</a:t>
          </a:r>
          <a:endParaRPr lang="zh-TW" sz="600" kern="1200"/>
        </a:p>
      </dsp:txBody>
      <dsp:txXfrm>
        <a:off x="4304466" y="2400644"/>
        <a:ext cx="2053105" cy="2995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0FF48F-0309-40F5-B544-1CEE4CA35DE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7120A-B4FF-4755-B7AA-FC8A0CED2635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87C2FA-FC95-4FA7-8482-6299F400653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1E6200-060D-4ABA-A495-0B5E92E50E67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DC281767-D825-413C-A50F-A2C761B19D7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2F46D3F9-BFBF-445F-84F4-27BF15A0D391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C15595E5-6403-4D41-AA22-EDD9F670BA64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74296">
              <a:srgbClr val="7030A0"/>
            </a:gs>
            <a:gs pos="32000">
              <a:schemeClr val="accent1"/>
            </a:gs>
            <a:gs pos="0">
              <a:schemeClr val="accent6"/>
            </a:gs>
            <a:gs pos="100000">
              <a:schemeClr val="accent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100">
              <a:srgbClr val="7030A0"/>
            </a:gs>
            <a:gs pos="44000">
              <a:schemeClr val="accent1"/>
            </a:gs>
            <a:gs pos="0">
              <a:schemeClr val="accent6">
                <a:lumMod val="75000"/>
              </a:schemeClr>
            </a:gs>
            <a:gs pos="100000">
              <a:schemeClr val="accent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1484784"/>
            <a:ext cx="8303452" cy="24841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475" y="3212976"/>
            <a:ext cx="3979765" cy="292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31061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8399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26667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110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2022-11-28T03:05:07Z</dcterms:modified>
</cp:coreProperties>
</file>