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Relationship Id="rId4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Relationship Id="rId4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AB4DC8E-61A8-4A26-9051-4BCFC9AB4155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6E0778B5-1967-4D6A-B3EA-FD82F18F2E04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A85AD159-2867-4442-88AF-0CC33841F041}" type="parTrans" cxnId="{258AE1AC-BE7A-479C-8558-8291A8E095F5}">
      <dgm:prSet/>
      <dgm:spPr/>
      <dgm:t>
        <a:bodyPr/>
        <a:lstStyle/>
        <a:p>
          <a:endParaRPr lang="zh-TW" altLang="en-US"/>
        </a:p>
      </dgm:t>
    </dgm:pt>
    <dgm:pt modelId="{7AF199CB-8E7B-4D8A-9071-0C7B24FB6925}" type="sibTrans" cxnId="{258AE1AC-BE7A-479C-8558-8291A8E095F5}">
      <dgm:prSet/>
      <dgm:spPr/>
      <dgm:t>
        <a:bodyPr/>
        <a:lstStyle/>
        <a:p>
          <a:endParaRPr lang="zh-TW" altLang="en-US"/>
        </a:p>
      </dgm:t>
    </dgm:pt>
    <dgm:pt modelId="{08482EFE-60E0-4BF6-883A-DB84F0739658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C7C1BFA8-E850-4740-B83F-A2096D61E9BA}" type="parTrans" cxnId="{560DBE17-48B6-4AEC-958E-D8EBE56100B4}">
      <dgm:prSet/>
      <dgm:spPr/>
      <dgm:t>
        <a:bodyPr/>
        <a:lstStyle/>
        <a:p>
          <a:endParaRPr lang="zh-TW" altLang="en-US"/>
        </a:p>
      </dgm:t>
    </dgm:pt>
    <dgm:pt modelId="{CB177259-EA82-40E4-B953-FC67E27EFBA4}" type="sibTrans" cxnId="{560DBE17-48B6-4AEC-958E-D8EBE56100B4}">
      <dgm:prSet/>
      <dgm:spPr/>
      <dgm:t>
        <a:bodyPr/>
        <a:lstStyle/>
        <a:p>
          <a:endParaRPr lang="zh-TW" altLang="en-US"/>
        </a:p>
      </dgm:t>
    </dgm:pt>
    <dgm:pt modelId="{8221827F-9DF0-440B-B46C-75707217740F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37879854-6DA4-4F7C-8517-F4250365F942}" type="parTrans" cxnId="{8C3B1CDA-60AB-474B-B548-A18513D5ABC2}">
      <dgm:prSet/>
      <dgm:spPr/>
      <dgm:t>
        <a:bodyPr/>
        <a:lstStyle/>
        <a:p>
          <a:endParaRPr lang="zh-TW" altLang="en-US"/>
        </a:p>
      </dgm:t>
    </dgm:pt>
    <dgm:pt modelId="{EEB09F11-8731-45CF-BE38-EE8E748BCB0C}" type="sibTrans" cxnId="{8C3B1CDA-60AB-474B-B548-A18513D5ABC2}">
      <dgm:prSet/>
      <dgm:spPr/>
      <dgm:t>
        <a:bodyPr/>
        <a:lstStyle/>
        <a:p>
          <a:endParaRPr lang="zh-TW" altLang="en-US"/>
        </a:p>
      </dgm:t>
    </dgm:pt>
    <dgm:pt modelId="{05BAC302-5891-484D-B845-8F8D713CA688}">
      <dgm:prSet/>
      <dgm:spPr/>
      <dgm:t>
        <a:bodyPr/>
        <a:lstStyle/>
        <a:p>
          <a:pPr rtl="0"/>
          <a:r>
            <a:rPr lang="zh-TW" dirty="0" smtClean="0"/>
            <a:t>有發燒、呼吸道症狀速就醫</a:t>
          </a:r>
          <a:endParaRPr lang="zh-TW" dirty="0"/>
        </a:p>
      </dgm:t>
    </dgm:pt>
    <dgm:pt modelId="{24869986-A801-4C23-815E-DE5A5509E0D2}" type="parTrans" cxnId="{640BAF10-0567-4184-9F10-C84EFDF377A3}">
      <dgm:prSet/>
      <dgm:spPr/>
      <dgm:t>
        <a:bodyPr/>
        <a:lstStyle/>
        <a:p>
          <a:endParaRPr lang="zh-TW" altLang="en-US"/>
        </a:p>
      </dgm:t>
    </dgm:pt>
    <dgm:pt modelId="{C10022D4-6F90-46D8-A467-8DA219D11A5B}" type="sibTrans" cxnId="{640BAF10-0567-4184-9F10-C84EFDF377A3}">
      <dgm:prSet/>
      <dgm:spPr/>
      <dgm:t>
        <a:bodyPr/>
        <a:lstStyle/>
        <a:p>
          <a:endParaRPr lang="zh-TW" altLang="en-US"/>
        </a:p>
      </dgm:t>
    </dgm:pt>
    <dgm:pt modelId="{6A44C0EC-D1F7-4DEE-BDA6-6810240152B1}" type="pres">
      <dgm:prSet presAssocID="{9AB4DC8E-61A8-4A26-9051-4BCFC9AB415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58245EB-37FD-46F8-B4D0-1B66EC1910F3}" type="pres">
      <dgm:prSet presAssocID="{9AB4DC8E-61A8-4A26-9051-4BCFC9AB4155}" presName="fgShape" presStyleLbl="fgShp" presStyleIdx="0" presStyleCnt="1"/>
      <dgm:spPr/>
      <dgm:t>
        <a:bodyPr/>
        <a:lstStyle/>
        <a:p>
          <a:endParaRPr lang="zh-TW" altLang="en-US"/>
        </a:p>
      </dgm:t>
    </dgm:pt>
    <dgm:pt modelId="{D0D165DC-676C-45A0-8190-68AE41C3526C}" type="pres">
      <dgm:prSet presAssocID="{9AB4DC8E-61A8-4A26-9051-4BCFC9AB4155}" presName="linComp" presStyleCnt="0"/>
      <dgm:spPr/>
      <dgm:t>
        <a:bodyPr/>
        <a:lstStyle/>
        <a:p>
          <a:endParaRPr lang="zh-TW" altLang="en-US"/>
        </a:p>
      </dgm:t>
    </dgm:pt>
    <dgm:pt modelId="{DD560F6D-B9B4-4F7B-8B06-573AC9238D99}" type="pres">
      <dgm:prSet presAssocID="{6E0778B5-1967-4D6A-B3EA-FD82F18F2E04}" presName="compNode" presStyleCnt="0"/>
      <dgm:spPr/>
      <dgm:t>
        <a:bodyPr/>
        <a:lstStyle/>
        <a:p>
          <a:endParaRPr lang="zh-TW" altLang="en-US"/>
        </a:p>
      </dgm:t>
    </dgm:pt>
    <dgm:pt modelId="{10C50651-3ACE-4E82-9D0A-916A9D4178D1}" type="pres">
      <dgm:prSet presAssocID="{6E0778B5-1967-4D6A-B3EA-FD82F18F2E04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F4C7E6C5-E181-4272-9E4F-5DDD82DF1C25}" type="pres">
      <dgm:prSet presAssocID="{6E0778B5-1967-4D6A-B3EA-FD82F18F2E04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A6CD984-5CED-479D-9DAC-F67473AFEDB8}" type="pres">
      <dgm:prSet presAssocID="{6E0778B5-1967-4D6A-B3EA-FD82F18F2E04}" presName="invisiNode" presStyleLbl="node1" presStyleIdx="0" presStyleCnt="4"/>
      <dgm:spPr/>
      <dgm:t>
        <a:bodyPr/>
        <a:lstStyle/>
        <a:p>
          <a:endParaRPr lang="zh-TW" altLang="en-US"/>
        </a:p>
      </dgm:t>
    </dgm:pt>
    <dgm:pt modelId="{36784D16-771D-462D-BD2F-7D4BDC552C85}" type="pres">
      <dgm:prSet presAssocID="{6E0778B5-1967-4D6A-B3EA-FD82F18F2E04}" presName="imagNode" presStyleLbl="fgImgPlace1" presStyleIdx="0" presStyleCnt="4" custLinFactNeighborX="14026" custLinFactNeighborY="-692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A421184F-3619-42FA-B9D9-4BC26A6D9F97}" type="pres">
      <dgm:prSet presAssocID="{7AF199CB-8E7B-4D8A-9071-0C7B24FB6925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B7E71CB1-C701-444D-AA4B-2AA85D9406FA}" type="pres">
      <dgm:prSet presAssocID="{08482EFE-60E0-4BF6-883A-DB84F0739658}" presName="compNode" presStyleCnt="0"/>
      <dgm:spPr/>
      <dgm:t>
        <a:bodyPr/>
        <a:lstStyle/>
        <a:p>
          <a:endParaRPr lang="zh-TW" altLang="en-US"/>
        </a:p>
      </dgm:t>
    </dgm:pt>
    <dgm:pt modelId="{CC965D2A-2DB4-4537-A2D5-64BC19A70EED}" type="pres">
      <dgm:prSet presAssocID="{08482EFE-60E0-4BF6-883A-DB84F0739658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D4A99959-7ACA-427C-A5B2-947E24562C3B}" type="pres">
      <dgm:prSet presAssocID="{08482EFE-60E0-4BF6-883A-DB84F0739658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91019D7-3BC8-48AC-B4FA-B0B15A3AC05A}" type="pres">
      <dgm:prSet presAssocID="{08482EFE-60E0-4BF6-883A-DB84F0739658}" presName="invisiNode" presStyleLbl="node1" presStyleIdx="1" presStyleCnt="4"/>
      <dgm:spPr/>
      <dgm:t>
        <a:bodyPr/>
        <a:lstStyle/>
        <a:p>
          <a:endParaRPr lang="zh-TW" altLang="en-US"/>
        </a:p>
      </dgm:t>
    </dgm:pt>
    <dgm:pt modelId="{736179AD-3D0E-4D7D-982A-D92AA7FDBBD4}" type="pres">
      <dgm:prSet presAssocID="{08482EFE-60E0-4BF6-883A-DB84F0739658}" presName="imagNode" presStyleLbl="fgImgPlace1" presStyleIdx="1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5C041757-3714-4789-B188-DF6474D2D584}" type="pres">
      <dgm:prSet presAssocID="{CB177259-EA82-40E4-B953-FC67E27EFBA4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90C16704-EB8D-46DA-A189-785A7CEDFDF5}" type="pres">
      <dgm:prSet presAssocID="{8221827F-9DF0-440B-B46C-75707217740F}" presName="compNode" presStyleCnt="0"/>
      <dgm:spPr/>
      <dgm:t>
        <a:bodyPr/>
        <a:lstStyle/>
        <a:p>
          <a:endParaRPr lang="zh-TW" altLang="en-US"/>
        </a:p>
      </dgm:t>
    </dgm:pt>
    <dgm:pt modelId="{9B08CA52-82A3-45A3-B01E-8C0CF2BA412D}" type="pres">
      <dgm:prSet presAssocID="{8221827F-9DF0-440B-B46C-75707217740F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B1815B94-FCD2-48E3-9511-B8018C03BA83}" type="pres">
      <dgm:prSet presAssocID="{8221827F-9DF0-440B-B46C-75707217740F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604A4EA-CDD6-4CAE-B815-82CB482ABB28}" type="pres">
      <dgm:prSet presAssocID="{8221827F-9DF0-440B-B46C-75707217740F}" presName="invisiNode" presStyleLbl="node1" presStyleIdx="2" presStyleCnt="4"/>
      <dgm:spPr/>
      <dgm:t>
        <a:bodyPr/>
        <a:lstStyle/>
        <a:p>
          <a:endParaRPr lang="zh-TW" altLang="en-US"/>
        </a:p>
      </dgm:t>
    </dgm:pt>
    <dgm:pt modelId="{3B14A7D9-BD83-43F0-BB41-BA8828BFD843}" type="pres">
      <dgm:prSet presAssocID="{8221827F-9DF0-440B-B46C-75707217740F}" presName="imagNode" presStyleLbl="fgImgPlace1" presStyleIdx="2" presStyleCnt="4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BC812C14-4BC4-4C58-A7D5-AA82ACB0D402}" type="pres">
      <dgm:prSet presAssocID="{EEB09F11-8731-45CF-BE38-EE8E748BCB0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86FD3A8A-DFC5-47C2-B56C-1FBDD407DC1E}" type="pres">
      <dgm:prSet presAssocID="{05BAC302-5891-484D-B845-8F8D713CA688}" presName="compNode" presStyleCnt="0"/>
      <dgm:spPr/>
      <dgm:t>
        <a:bodyPr/>
        <a:lstStyle/>
        <a:p>
          <a:endParaRPr lang="zh-TW" altLang="en-US"/>
        </a:p>
      </dgm:t>
    </dgm:pt>
    <dgm:pt modelId="{C0E837E4-C524-4F89-BFA1-B80A348B5096}" type="pres">
      <dgm:prSet presAssocID="{05BAC302-5891-484D-B845-8F8D713CA688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84848687-B338-4B14-A7FE-E97073AFF841}" type="pres">
      <dgm:prSet presAssocID="{05BAC302-5891-484D-B845-8F8D713CA688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4B5FACF-A02F-4544-9595-2BEB8611EBAA}" type="pres">
      <dgm:prSet presAssocID="{05BAC302-5891-484D-B845-8F8D713CA688}" presName="invisiNode" presStyleLbl="node1" presStyleIdx="3" presStyleCnt="4"/>
      <dgm:spPr/>
      <dgm:t>
        <a:bodyPr/>
        <a:lstStyle/>
        <a:p>
          <a:endParaRPr lang="zh-TW" altLang="en-US"/>
        </a:p>
      </dgm:t>
    </dgm:pt>
    <dgm:pt modelId="{8EFB6175-B42A-4481-8C14-D07A357B7AB7}" type="pres">
      <dgm:prSet presAssocID="{05BAC302-5891-484D-B845-8F8D713CA688}" presName="imagNode" presStyleLbl="fgImgPlace1" presStyleIdx="3" presStyleCnt="4" custLinFactNeighborX="-6769" custLinFactNeighborY="4927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9EF72531-6D48-4C04-959B-32B34BFE28C4}" type="presOf" srcId="{05BAC302-5891-484D-B845-8F8D713CA688}" destId="{84848687-B338-4B14-A7FE-E97073AFF841}" srcOrd="1" destOrd="0" presId="urn:microsoft.com/office/officeart/2005/8/layout/hList7"/>
    <dgm:cxn modelId="{5EFEAE01-E9BE-4032-854B-2A0C4E5127EC}" type="presOf" srcId="{8221827F-9DF0-440B-B46C-75707217740F}" destId="{9B08CA52-82A3-45A3-B01E-8C0CF2BA412D}" srcOrd="0" destOrd="0" presId="urn:microsoft.com/office/officeart/2005/8/layout/hList7"/>
    <dgm:cxn modelId="{2D3334E1-DF88-49DF-AD7D-4F1C68BEC0BB}" type="presOf" srcId="{6E0778B5-1967-4D6A-B3EA-FD82F18F2E04}" destId="{10C50651-3ACE-4E82-9D0A-916A9D4178D1}" srcOrd="0" destOrd="0" presId="urn:microsoft.com/office/officeart/2005/8/layout/hList7"/>
    <dgm:cxn modelId="{8C3B1CDA-60AB-474B-B548-A18513D5ABC2}" srcId="{9AB4DC8E-61A8-4A26-9051-4BCFC9AB4155}" destId="{8221827F-9DF0-440B-B46C-75707217740F}" srcOrd="2" destOrd="0" parTransId="{37879854-6DA4-4F7C-8517-F4250365F942}" sibTransId="{EEB09F11-8731-45CF-BE38-EE8E748BCB0C}"/>
    <dgm:cxn modelId="{58A3A2AA-E469-4C95-AF30-864C961281CA}" type="presOf" srcId="{08482EFE-60E0-4BF6-883A-DB84F0739658}" destId="{CC965D2A-2DB4-4537-A2D5-64BC19A70EED}" srcOrd="0" destOrd="0" presId="urn:microsoft.com/office/officeart/2005/8/layout/hList7"/>
    <dgm:cxn modelId="{47F9013A-55BF-4E32-BE68-734564A4A4F6}" type="presOf" srcId="{EEB09F11-8731-45CF-BE38-EE8E748BCB0C}" destId="{BC812C14-4BC4-4C58-A7D5-AA82ACB0D402}" srcOrd="0" destOrd="0" presId="urn:microsoft.com/office/officeart/2005/8/layout/hList7"/>
    <dgm:cxn modelId="{E1B7DBBC-3BCB-4029-9B1A-3529795E3258}" type="presOf" srcId="{05BAC302-5891-484D-B845-8F8D713CA688}" destId="{C0E837E4-C524-4F89-BFA1-B80A348B5096}" srcOrd="0" destOrd="0" presId="urn:microsoft.com/office/officeart/2005/8/layout/hList7"/>
    <dgm:cxn modelId="{8CFE9621-1953-4849-9D7E-DBB0DD417271}" type="presOf" srcId="{9AB4DC8E-61A8-4A26-9051-4BCFC9AB4155}" destId="{6A44C0EC-D1F7-4DEE-BDA6-6810240152B1}" srcOrd="0" destOrd="0" presId="urn:microsoft.com/office/officeart/2005/8/layout/hList7"/>
    <dgm:cxn modelId="{268A1A26-6FFB-41A5-B375-274AEFECACF0}" type="presOf" srcId="{8221827F-9DF0-440B-B46C-75707217740F}" destId="{B1815B94-FCD2-48E3-9511-B8018C03BA83}" srcOrd="1" destOrd="0" presId="urn:microsoft.com/office/officeart/2005/8/layout/hList7"/>
    <dgm:cxn modelId="{CE3EF568-CFFC-46F9-80BD-85DCD00E3B60}" type="presOf" srcId="{6E0778B5-1967-4D6A-B3EA-FD82F18F2E04}" destId="{F4C7E6C5-E181-4272-9E4F-5DDD82DF1C25}" srcOrd="1" destOrd="0" presId="urn:microsoft.com/office/officeart/2005/8/layout/hList7"/>
    <dgm:cxn modelId="{258AE1AC-BE7A-479C-8558-8291A8E095F5}" srcId="{9AB4DC8E-61A8-4A26-9051-4BCFC9AB4155}" destId="{6E0778B5-1967-4D6A-B3EA-FD82F18F2E04}" srcOrd="0" destOrd="0" parTransId="{A85AD159-2867-4442-88AF-0CC33841F041}" sibTransId="{7AF199CB-8E7B-4D8A-9071-0C7B24FB6925}"/>
    <dgm:cxn modelId="{FF9A5C54-7DBA-43F1-B8CE-3171559EF8D6}" type="presOf" srcId="{08482EFE-60E0-4BF6-883A-DB84F0739658}" destId="{D4A99959-7ACA-427C-A5B2-947E24562C3B}" srcOrd="1" destOrd="0" presId="urn:microsoft.com/office/officeart/2005/8/layout/hList7"/>
    <dgm:cxn modelId="{33606523-2101-4875-846A-69FB581990F8}" type="presOf" srcId="{7AF199CB-8E7B-4D8A-9071-0C7B24FB6925}" destId="{A421184F-3619-42FA-B9D9-4BC26A6D9F97}" srcOrd="0" destOrd="0" presId="urn:microsoft.com/office/officeart/2005/8/layout/hList7"/>
    <dgm:cxn modelId="{640BAF10-0567-4184-9F10-C84EFDF377A3}" srcId="{9AB4DC8E-61A8-4A26-9051-4BCFC9AB4155}" destId="{05BAC302-5891-484D-B845-8F8D713CA688}" srcOrd="3" destOrd="0" parTransId="{24869986-A801-4C23-815E-DE5A5509E0D2}" sibTransId="{C10022D4-6F90-46D8-A467-8DA219D11A5B}"/>
    <dgm:cxn modelId="{560DBE17-48B6-4AEC-958E-D8EBE56100B4}" srcId="{9AB4DC8E-61A8-4A26-9051-4BCFC9AB4155}" destId="{08482EFE-60E0-4BF6-883A-DB84F0739658}" srcOrd="1" destOrd="0" parTransId="{C7C1BFA8-E850-4740-B83F-A2096D61E9BA}" sibTransId="{CB177259-EA82-40E4-B953-FC67E27EFBA4}"/>
    <dgm:cxn modelId="{67E3DF0F-5A54-4B32-9446-B08C3F448FDD}" type="presOf" srcId="{CB177259-EA82-40E4-B953-FC67E27EFBA4}" destId="{5C041757-3714-4789-B188-DF6474D2D584}" srcOrd="0" destOrd="0" presId="urn:microsoft.com/office/officeart/2005/8/layout/hList7"/>
    <dgm:cxn modelId="{756A6818-5C0D-4C22-B3AC-0D293F921A27}" type="presParOf" srcId="{6A44C0EC-D1F7-4DEE-BDA6-6810240152B1}" destId="{558245EB-37FD-46F8-B4D0-1B66EC1910F3}" srcOrd="0" destOrd="0" presId="urn:microsoft.com/office/officeart/2005/8/layout/hList7"/>
    <dgm:cxn modelId="{A68E7230-0C8B-4310-889A-E1B5863BD17A}" type="presParOf" srcId="{6A44C0EC-D1F7-4DEE-BDA6-6810240152B1}" destId="{D0D165DC-676C-45A0-8190-68AE41C3526C}" srcOrd="1" destOrd="0" presId="urn:microsoft.com/office/officeart/2005/8/layout/hList7"/>
    <dgm:cxn modelId="{279E2090-CB24-43C0-AD61-724AE046CAC0}" type="presParOf" srcId="{D0D165DC-676C-45A0-8190-68AE41C3526C}" destId="{DD560F6D-B9B4-4F7B-8B06-573AC9238D99}" srcOrd="0" destOrd="0" presId="urn:microsoft.com/office/officeart/2005/8/layout/hList7"/>
    <dgm:cxn modelId="{C4C4F5A1-FD54-491C-98E1-96111E7A4412}" type="presParOf" srcId="{DD560F6D-B9B4-4F7B-8B06-573AC9238D99}" destId="{10C50651-3ACE-4E82-9D0A-916A9D4178D1}" srcOrd="0" destOrd="0" presId="urn:microsoft.com/office/officeart/2005/8/layout/hList7"/>
    <dgm:cxn modelId="{AC417374-8855-4CC3-BD5F-549B856C6F5C}" type="presParOf" srcId="{DD560F6D-B9B4-4F7B-8B06-573AC9238D99}" destId="{F4C7E6C5-E181-4272-9E4F-5DDD82DF1C25}" srcOrd="1" destOrd="0" presId="urn:microsoft.com/office/officeart/2005/8/layout/hList7"/>
    <dgm:cxn modelId="{022C224E-90E0-42D3-9363-456A92BF7CEF}" type="presParOf" srcId="{DD560F6D-B9B4-4F7B-8B06-573AC9238D99}" destId="{5A6CD984-5CED-479D-9DAC-F67473AFEDB8}" srcOrd="2" destOrd="0" presId="urn:microsoft.com/office/officeart/2005/8/layout/hList7"/>
    <dgm:cxn modelId="{7388EDED-1092-424C-AC34-C203DCBF5147}" type="presParOf" srcId="{DD560F6D-B9B4-4F7B-8B06-573AC9238D99}" destId="{36784D16-771D-462D-BD2F-7D4BDC552C85}" srcOrd="3" destOrd="0" presId="urn:microsoft.com/office/officeart/2005/8/layout/hList7"/>
    <dgm:cxn modelId="{BB7E1CF2-6DB2-41F9-BB38-F4B25D41F38E}" type="presParOf" srcId="{D0D165DC-676C-45A0-8190-68AE41C3526C}" destId="{A421184F-3619-42FA-B9D9-4BC26A6D9F97}" srcOrd="1" destOrd="0" presId="urn:microsoft.com/office/officeart/2005/8/layout/hList7"/>
    <dgm:cxn modelId="{AADBBC2F-7014-49C4-8300-70C9347F3C52}" type="presParOf" srcId="{D0D165DC-676C-45A0-8190-68AE41C3526C}" destId="{B7E71CB1-C701-444D-AA4B-2AA85D9406FA}" srcOrd="2" destOrd="0" presId="urn:microsoft.com/office/officeart/2005/8/layout/hList7"/>
    <dgm:cxn modelId="{DA975552-0FD6-49FC-882E-79D1ADCD6F44}" type="presParOf" srcId="{B7E71CB1-C701-444D-AA4B-2AA85D9406FA}" destId="{CC965D2A-2DB4-4537-A2D5-64BC19A70EED}" srcOrd="0" destOrd="0" presId="urn:microsoft.com/office/officeart/2005/8/layout/hList7"/>
    <dgm:cxn modelId="{261C204B-C1D3-49B1-91D8-2CAE5DFE4366}" type="presParOf" srcId="{B7E71CB1-C701-444D-AA4B-2AA85D9406FA}" destId="{D4A99959-7ACA-427C-A5B2-947E24562C3B}" srcOrd="1" destOrd="0" presId="urn:microsoft.com/office/officeart/2005/8/layout/hList7"/>
    <dgm:cxn modelId="{5A60D982-B73D-4A60-9930-66385A08A087}" type="presParOf" srcId="{B7E71CB1-C701-444D-AA4B-2AA85D9406FA}" destId="{A91019D7-3BC8-48AC-B4FA-B0B15A3AC05A}" srcOrd="2" destOrd="0" presId="urn:microsoft.com/office/officeart/2005/8/layout/hList7"/>
    <dgm:cxn modelId="{0D511DF1-EDBE-4CE4-A318-4EB051D6A44B}" type="presParOf" srcId="{B7E71CB1-C701-444D-AA4B-2AA85D9406FA}" destId="{736179AD-3D0E-4D7D-982A-D92AA7FDBBD4}" srcOrd="3" destOrd="0" presId="urn:microsoft.com/office/officeart/2005/8/layout/hList7"/>
    <dgm:cxn modelId="{2D0EBD37-0F6E-45E5-99A6-93E1CFCA5E1D}" type="presParOf" srcId="{D0D165DC-676C-45A0-8190-68AE41C3526C}" destId="{5C041757-3714-4789-B188-DF6474D2D584}" srcOrd="3" destOrd="0" presId="urn:microsoft.com/office/officeart/2005/8/layout/hList7"/>
    <dgm:cxn modelId="{830C5B23-585D-42D3-988B-C04E0FD77470}" type="presParOf" srcId="{D0D165DC-676C-45A0-8190-68AE41C3526C}" destId="{90C16704-EB8D-46DA-A189-785A7CEDFDF5}" srcOrd="4" destOrd="0" presId="urn:microsoft.com/office/officeart/2005/8/layout/hList7"/>
    <dgm:cxn modelId="{94C899A7-62A3-4C55-A724-740F1DD61972}" type="presParOf" srcId="{90C16704-EB8D-46DA-A189-785A7CEDFDF5}" destId="{9B08CA52-82A3-45A3-B01E-8C0CF2BA412D}" srcOrd="0" destOrd="0" presId="urn:microsoft.com/office/officeart/2005/8/layout/hList7"/>
    <dgm:cxn modelId="{512DF91C-1ABF-4B9D-A25E-E8F75393FB5E}" type="presParOf" srcId="{90C16704-EB8D-46DA-A189-785A7CEDFDF5}" destId="{B1815B94-FCD2-48E3-9511-B8018C03BA83}" srcOrd="1" destOrd="0" presId="urn:microsoft.com/office/officeart/2005/8/layout/hList7"/>
    <dgm:cxn modelId="{CAEE8C82-D2C7-4ADC-A538-2F778B0A6F01}" type="presParOf" srcId="{90C16704-EB8D-46DA-A189-785A7CEDFDF5}" destId="{4604A4EA-CDD6-4CAE-B815-82CB482ABB28}" srcOrd="2" destOrd="0" presId="urn:microsoft.com/office/officeart/2005/8/layout/hList7"/>
    <dgm:cxn modelId="{DA5B9F31-0DC7-469F-8DDC-E928ACF53963}" type="presParOf" srcId="{90C16704-EB8D-46DA-A189-785A7CEDFDF5}" destId="{3B14A7D9-BD83-43F0-BB41-BA8828BFD843}" srcOrd="3" destOrd="0" presId="urn:microsoft.com/office/officeart/2005/8/layout/hList7"/>
    <dgm:cxn modelId="{606666C4-A16C-42A6-BFC7-C163D9F257B7}" type="presParOf" srcId="{D0D165DC-676C-45A0-8190-68AE41C3526C}" destId="{BC812C14-4BC4-4C58-A7D5-AA82ACB0D402}" srcOrd="5" destOrd="0" presId="urn:microsoft.com/office/officeart/2005/8/layout/hList7"/>
    <dgm:cxn modelId="{3665C50F-F767-4640-BD32-A10497FD7E4D}" type="presParOf" srcId="{D0D165DC-676C-45A0-8190-68AE41C3526C}" destId="{86FD3A8A-DFC5-47C2-B56C-1FBDD407DC1E}" srcOrd="6" destOrd="0" presId="urn:microsoft.com/office/officeart/2005/8/layout/hList7"/>
    <dgm:cxn modelId="{38DD6AAA-9DC7-4145-A67A-1237F8109475}" type="presParOf" srcId="{86FD3A8A-DFC5-47C2-B56C-1FBDD407DC1E}" destId="{C0E837E4-C524-4F89-BFA1-B80A348B5096}" srcOrd="0" destOrd="0" presId="urn:microsoft.com/office/officeart/2005/8/layout/hList7"/>
    <dgm:cxn modelId="{19E79A52-F7C1-41DF-B121-FD5A16A44BB7}" type="presParOf" srcId="{86FD3A8A-DFC5-47C2-B56C-1FBDD407DC1E}" destId="{84848687-B338-4B14-A7FE-E97073AFF841}" srcOrd="1" destOrd="0" presId="urn:microsoft.com/office/officeart/2005/8/layout/hList7"/>
    <dgm:cxn modelId="{EED147CC-5FFD-454C-93B5-F8DB63A62EFC}" type="presParOf" srcId="{86FD3A8A-DFC5-47C2-B56C-1FBDD407DC1E}" destId="{94B5FACF-A02F-4544-9595-2BEB8611EBAA}" srcOrd="2" destOrd="0" presId="urn:microsoft.com/office/officeart/2005/8/layout/hList7"/>
    <dgm:cxn modelId="{788C81EB-53A1-435D-9A6F-42B898161902}" type="presParOf" srcId="{86FD3A8A-DFC5-47C2-B56C-1FBDD407DC1E}" destId="{8EFB6175-B42A-4481-8C14-D07A357B7AB7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47DA352-3A04-402E-A658-BAF28326D9DD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zh-TW" altLang="en-US"/>
        </a:p>
      </dgm:t>
    </dgm:pt>
    <dgm:pt modelId="{2BE4D08B-9E26-4DCD-B940-B617A364138F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61B3F5AA-849F-4702-96C1-02748BA03176}" type="parTrans" cxnId="{4316EB17-CC29-4853-ADD7-1E7475741746}">
      <dgm:prSet/>
      <dgm:spPr/>
      <dgm:t>
        <a:bodyPr/>
        <a:lstStyle/>
        <a:p>
          <a:endParaRPr lang="zh-TW" altLang="en-US"/>
        </a:p>
      </dgm:t>
    </dgm:pt>
    <dgm:pt modelId="{5BA80631-12F8-4C57-BA79-3777F2E9E0C1}" type="sibTrans" cxnId="{4316EB17-CC29-4853-ADD7-1E7475741746}">
      <dgm:prSet/>
      <dgm:spPr/>
      <dgm:t>
        <a:bodyPr/>
        <a:lstStyle/>
        <a:p>
          <a:endParaRPr lang="zh-TW" altLang="en-US"/>
        </a:p>
      </dgm:t>
    </dgm:pt>
    <dgm:pt modelId="{2DA858A4-40D5-41EA-B30C-DE9C021896F6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12C35AAD-0EFF-4E10-A736-6BD688C8DEA4}" type="parTrans" cxnId="{D3F764FC-BAC8-4E3E-BC0D-D233C85FBC6D}">
      <dgm:prSet/>
      <dgm:spPr/>
      <dgm:t>
        <a:bodyPr/>
        <a:lstStyle/>
        <a:p>
          <a:endParaRPr lang="zh-TW" altLang="en-US"/>
        </a:p>
      </dgm:t>
    </dgm:pt>
    <dgm:pt modelId="{7E5F42B2-E6EA-494E-B9D7-28F19E9F0888}" type="sibTrans" cxnId="{D3F764FC-BAC8-4E3E-BC0D-D233C85FBC6D}">
      <dgm:prSet/>
      <dgm:spPr/>
      <dgm:t>
        <a:bodyPr/>
        <a:lstStyle/>
        <a:p>
          <a:endParaRPr lang="zh-TW" altLang="en-US"/>
        </a:p>
      </dgm:t>
    </dgm:pt>
    <dgm:pt modelId="{867F7B11-B0A0-4135-872A-F87A753391CD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9E8384C5-A62F-4733-9FD9-E48DB4CC54C3}" type="parTrans" cxnId="{4722F0B6-86D4-4549-A970-FEFDE694258E}">
      <dgm:prSet/>
      <dgm:spPr/>
      <dgm:t>
        <a:bodyPr/>
        <a:lstStyle/>
        <a:p>
          <a:endParaRPr lang="zh-TW" altLang="en-US"/>
        </a:p>
      </dgm:t>
    </dgm:pt>
    <dgm:pt modelId="{9C3C22E5-9D27-4AF3-BAC9-F9B77AFF9D76}" type="sibTrans" cxnId="{4722F0B6-86D4-4549-A970-FEFDE694258E}">
      <dgm:prSet/>
      <dgm:spPr/>
      <dgm:t>
        <a:bodyPr/>
        <a:lstStyle/>
        <a:p>
          <a:endParaRPr lang="zh-TW" altLang="en-US"/>
        </a:p>
      </dgm:t>
    </dgm:pt>
    <dgm:pt modelId="{0B71046B-3B53-4CA9-A3B2-BF997578B9FD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3440A33D-ECC8-4FBD-93D1-51427F75EC9C}" type="parTrans" cxnId="{737B38DC-A78B-482B-AD51-52A502C48A1A}">
      <dgm:prSet/>
      <dgm:spPr/>
      <dgm:t>
        <a:bodyPr/>
        <a:lstStyle/>
        <a:p>
          <a:endParaRPr lang="zh-TW" altLang="en-US"/>
        </a:p>
      </dgm:t>
    </dgm:pt>
    <dgm:pt modelId="{A64932A9-B7CA-4933-8D74-2EAD29325637}" type="sibTrans" cxnId="{737B38DC-A78B-482B-AD51-52A502C48A1A}">
      <dgm:prSet/>
      <dgm:spPr/>
      <dgm:t>
        <a:bodyPr/>
        <a:lstStyle/>
        <a:p>
          <a:endParaRPr lang="zh-TW" altLang="en-US"/>
        </a:p>
      </dgm:t>
    </dgm:pt>
    <dgm:pt modelId="{94EEF2C1-5FC6-4454-9A56-C67A4BB2147B}" type="pres">
      <dgm:prSet presAssocID="{047DA352-3A04-402E-A658-BAF28326D9DD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0D17FDCD-1122-4DBC-B117-72456EB73D6A}" type="pres">
      <dgm:prSet presAssocID="{047DA352-3A04-402E-A658-BAF28326D9DD}" presName="cycle" presStyleCnt="0"/>
      <dgm:spPr/>
    </dgm:pt>
    <dgm:pt modelId="{FAF29364-0779-4698-97EB-35DE0B3DEA1E}" type="pres">
      <dgm:prSet presAssocID="{047DA352-3A04-402E-A658-BAF28326D9DD}" presName="centerShape" presStyleCnt="0"/>
      <dgm:spPr/>
    </dgm:pt>
    <dgm:pt modelId="{AF2D73AB-C277-4418-A347-0B8A5B63E1F6}" type="pres">
      <dgm:prSet presAssocID="{047DA352-3A04-402E-A658-BAF28326D9DD}" presName="connSite" presStyleLbl="node1" presStyleIdx="0" presStyleCnt="5"/>
      <dgm:spPr/>
    </dgm:pt>
    <dgm:pt modelId="{170F4D62-AA81-4DB3-9937-74A992701874}" type="pres">
      <dgm:prSet presAssocID="{047DA352-3A04-402E-A658-BAF28326D9DD}" presName="visible" presStyleLbl="node1" presStyleIdx="0" presStyleCnt="5"/>
      <dgm:spPr/>
    </dgm:pt>
    <dgm:pt modelId="{240094AC-B6A4-4D59-A2F4-B1C3ED2C56C5}" type="pres">
      <dgm:prSet presAssocID="{61B3F5AA-849F-4702-96C1-02748BA03176}" presName="Name25" presStyleLbl="parChTrans1D1" presStyleIdx="0" presStyleCnt="4"/>
      <dgm:spPr/>
    </dgm:pt>
    <dgm:pt modelId="{237D956E-3FBF-450F-92CF-5EF63233C199}" type="pres">
      <dgm:prSet presAssocID="{2BE4D08B-9E26-4DCD-B940-B617A364138F}" presName="node" presStyleCnt="0"/>
      <dgm:spPr/>
    </dgm:pt>
    <dgm:pt modelId="{23B947B2-D5B6-410C-9280-2545E24DFDF1}" type="pres">
      <dgm:prSet presAssocID="{2BE4D08B-9E26-4DCD-B940-B617A364138F}" presName="parentNode" presStyleLbl="node1" presStyleIdx="1" presStyleCnt="5">
        <dgm:presLayoutVars>
          <dgm:chMax val="1"/>
          <dgm:bulletEnabled val="1"/>
        </dgm:presLayoutVars>
      </dgm:prSet>
      <dgm:spPr/>
    </dgm:pt>
    <dgm:pt modelId="{A186C252-6470-465D-BD5F-2083DCFCF3A9}" type="pres">
      <dgm:prSet presAssocID="{2BE4D08B-9E26-4DCD-B940-B617A364138F}" presName="childNode" presStyleLbl="revTx" presStyleIdx="0" presStyleCnt="0">
        <dgm:presLayoutVars>
          <dgm:bulletEnabled val="1"/>
        </dgm:presLayoutVars>
      </dgm:prSet>
      <dgm:spPr/>
    </dgm:pt>
    <dgm:pt modelId="{A6933FFD-FB67-4030-BA8A-22B019F8609A}" type="pres">
      <dgm:prSet presAssocID="{12C35AAD-0EFF-4E10-A736-6BD688C8DEA4}" presName="Name25" presStyleLbl="parChTrans1D1" presStyleIdx="1" presStyleCnt="4"/>
      <dgm:spPr/>
    </dgm:pt>
    <dgm:pt modelId="{C718BB59-1564-4B95-845C-BA72F442F5EB}" type="pres">
      <dgm:prSet presAssocID="{2DA858A4-40D5-41EA-B30C-DE9C021896F6}" presName="node" presStyleCnt="0"/>
      <dgm:spPr/>
    </dgm:pt>
    <dgm:pt modelId="{E62BAC0F-A03D-4B89-B9F0-EF5655F98E9B}" type="pres">
      <dgm:prSet presAssocID="{2DA858A4-40D5-41EA-B30C-DE9C021896F6}" presName="parentNode" presStyleLbl="node1" presStyleIdx="2" presStyleCnt="5">
        <dgm:presLayoutVars>
          <dgm:chMax val="1"/>
          <dgm:bulletEnabled val="1"/>
        </dgm:presLayoutVars>
      </dgm:prSet>
      <dgm:spPr/>
    </dgm:pt>
    <dgm:pt modelId="{A78F0265-A79D-44DE-887D-B2CE0AF657C9}" type="pres">
      <dgm:prSet presAssocID="{2DA858A4-40D5-41EA-B30C-DE9C021896F6}" presName="childNode" presStyleLbl="revTx" presStyleIdx="0" presStyleCnt="0">
        <dgm:presLayoutVars>
          <dgm:bulletEnabled val="1"/>
        </dgm:presLayoutVars>
      </dgm:prSet>
      <dgm:spPr/>
    </dgm:pt>
    <dgm:pt modelId="{FAE13021-64D2-4E4C-BA3E-E117721247BA}" type="pres">
      <dgm:prSet presAssocID="{9E8384C5-A62F-4733-9FD9-E48DB4CC54C3}" presName="Name25" presStyleLbl="parChTrans1D1" presStyleIdx="2" presStyleCnt="4"/>
      <dgm:spPr/>
    </dgm:pt>
    <dgm:pt modelId="{6EE55A66-0937-4371-90FD-3BBAFD814B3D}" type="pres">
      <dgm:prSet presAssocID="{867F7B11-B0A0-4135-872A-F87A753391CD}" presName="node" presStyleCnt="0"/>
      <dgm:spPr/>
    </dgm:pt>
    <dgm:pt modelId="{B1D74F97-2102-472C-8EAD-A1A6E268B009}" type="pres">
      <dgm:prSet presAssocID="{867F7B11-B0A0-4135-872A-F87A753391CD}" presName="parentNode" presStyleLbl="node1" presStyleIdx="3" presStyleCnt="5">
        <dgm:presLayoutVars>
          <dgm:chMax val="1"/>
          <dgm:bulletEnabled val="1"/>
        </dgm:presLayoutVars>
      </dgm:prSet>
      <dgm:spPr/>
    </dgm:pt>
    <dgm:pt modelId="{B95C390C-4BC3-457D-9BC5-FD43FD13B869}" type="pres">
      <dgm:prSet presAssocID="{867F7B11-B0A0-4135-872A-F87A753391CD}" presName="childNode" presStyleLbl="revTx" presStyleIdx="0" presStyleCnt="0">
        <dgm:presLayoutVars>
          <dgm:bulletEnabled val="1"/>
        </dgm:presLayoutVars>
      </dgm:prSet>
      <dgm:spPr/>
    </dgm:pt>
    <dgm:pt modelId="{6841EC31-47F0-4342-A864-5BE8B2F15B1D}" type="pres">
      <dgm:prSet presAssocID="{3440A33D-ECC8-4FBD-93D1-51427F75EC9C}" presName="Name25" presStyleLbl="parChTrans1D1" presStyleIdx="3" presStyleCnt="4"/>
      <dgm:spPr/>
    </dgm:pt>
    <dgm:pt modelId="{8C69BDC7-AE2A-4CF3-BDD5-5EF6FD218921}" type="pres">
      <dgm:prSet presAssocID="{0B71046B-3B53-4CA9-A3B2-BF997578B9FD}" presName="node" presStyleCnt="0"/>
      <dgm:spPr/>
    </dgm:pt>
    <dgm:pt modelId="{0A905FC2-3ADB-4B9C-AAF6-DC90B75B3F89}" type="pres">
      <dgm:prSet presAssocID="{0B71046B-3B53-4CA9-A3B2-BF997578B9FD}" presName="parentNode" presStyleLbl="node1" presStyleIdx="4" presStyleCnt="5">
        <dgm:presLayoutVars>
          <dgm:chMax val="1"/>
          <dgm:bulletEnabled val="1"/>
        </dgm:presLayoutVars>
      </dgm:prSet>
      <dgm:spPr/>
    </dgm:pt>
    <dgm:pt modelId="{3790CD54-D9A0-4D50-8BB2-1C98DEA2DE2D}" type="pres">
      <dgm:prSet presAssocID="{0B71046B-3B53-4CA9-A3B2-BF997578B9FD}" presName="childNode" presStyleLbl="revTx" presStyleIdx="0" presStyleCnt="0">
        <dgm:presLayoutVars>
          <dgm:bulletEnabled val="1"/>
        </dgm:presLayoutVars>
      </dgm:prSet>
      <dgm:spPr/>
    </dgm:pt>
  </dgm:ptLst>
  <dgm:cxnLst>
    <dgm:cxn modelId="{149BA759-DB0A-4625-81DC-9718E858B4AD}" type="presOf" srcId="{0B71046B-3B53-4CA9-A3B2-BF997578B9FD}" destId="{0A905FC2-3ADB-4B9C-AAF6-DC90B75B3F89}" srcOrd="0" destOrd="0" presId="urn:microsoft.com/office/officeart/2005/8/layout/radial2"/>
    <dgm:cxn modelId="{4722F0B6-86D4-4549-A970-FEFDE694258E}" srcId="{047DA352-3A04-402E-A658-BAF28326D9DD}" destId="{867F7B11-B0A0-4135-872A-F87A753391CD}" srcOrd="2" destOrd="0" parTransId="{9E8384C5-A62F-4733-9FD9-E48DB4CC54C3}" sibTransId="{9C3C22E5-9D27-4AF3-BAC9-F9B77AFF9D76}"/>
    <dgm:cxn modelId="{7F898589-81B0-4525-AB5F-E55DD5AEA5D2}" type="presOf" srcId="{61B3F5AA-849F-4702-96C1-02748BA03176}" destId="{240094AC-B6A4-4D59-A2F4-B1C3ED2C56C5}" srcOrd="0" destOrd="0" presId="urn:microsoft.com/office/officeart/2005/8/layout/radial2"/>
    <dgm:cxn modelId="{4316EB17-CC29-4853-ADD7-1E7475741746}" srcId="{047DA352-3A04-402E-A658-BAF28326D9DD}" destId="{2BE4D08B-9E26-4DCD-B940-B617A364138F}" srcOrd="0" destOrd="0" parTransId="{61B3F5AA-849F-4702-96C1-02748BA03176}" sibTransId="{5BA80631-12F8-4C57-BA79-3777F2E9E0C1}"/>
    <dgm:cxn modelId="{5183D838-BE4B-43D8-8DD0-0D0632B91835}" type="presOf" srcId="{2BE4D08B-9E26-4DCD-B940-B617A364138F}" destId="{23B947B2-D5B6-410C-9280-2545E24DFDF1}" srcOrd="0" destOrd="0" presId="urn:microsoft.com/office/officeart/2005/8/layout/radial2"/>
    <dgm:cxn modelId="{B3F7B283-AEF2-47CA-A534-8F54593D8776}" type="presOf" srcId="{867F7B11-B0A0-4135-872A-F87A753391CD}" destId="{B1D74F97-2102-472C-8EAD-A1A6E268B009}" srcOrd="0" destOrd="0" presId="urn:microsoft.com/office/officeart/2005/8/layout/radial2"/>
    <dgm:cxn modelId="{C17A90F7-F13A-4C5C-92C7-EC517FEF98A0}" type="presOf" srcId="{3440A33D-ECC8-4FBD-93D1-51427F75EC9C}" destId="{6841EC31-47F0-4342-A864-5BE8B2F15B1D}" srcOrd="0" destOrd="0" presId="urn:microsoft.com/office/officeart/2005/8/layout/radial2"/>
    <dgm:cxn modelId="{737B38DC-A78B-482B-AD51-52A502C48A1A}" srcId="{047DA352-3A04-402E-A658-BAF28326D9DD}" destId="{0B71046B-3B53-4CA9-A3B2-BF997578B9FD}" srcOrd="3" destOrd="0" parTransId="{3440A33D-ECC8-4FBD-93D1-51427F75EC9C}" sibTransId="{A64932A9-B7CA-4933-8D74-2EAD29325637}"/>
    <dgm:cxn modelId="{76D551EE-038B-453F-A98B-EA2F82A82701}" type="presOf" srcId="{047DA352-3A04-402E-A658-BAF28326D9DD}" destId="{94EEF2C1-5FC6-4454-9A56-C67A4BB2147B}" srcOrd="0" destOrd="0" presId="urn:microsoft.com/office/officeart/2005/8/layout/radial2"/>
    <dgm:cxn modelId="{1ECECFCA-45F4-4EA7-AAE9-7B29CE9BE780}" type="presOf" srcId="{2DA858A4-40D5-41EA-B30C-DE9C021896F6}" destId="{E62BAC0F-A03D-4B89-B9F0-EF5655F98E9B}" srcOrd="0" destOrd="0" presId="urn:microsoft.com/office/officeart/2005/8/layout/radial2"/>
    <dgm:cxn modelId="{EB28BE71-A8F4-4DD3-A763-43B1341FAF2C}" type="presOf" srcId="{9E8384C5-A62F-4733-9FD9-E48DB4CC54C3}" destId="{FAE13021-64D2-4E4C-BA3E-E117721247BA}" srcOrd="0" destOrd="0" presId="urn:microsoft.com/office/officeart/2005/8/layout/radial2"/>
    <dgm:cxn modelId="{C0B78F60-1EAD-47A5-A79A-0583304A8398}" type="presOf" srcId="{12C35AAD-0EFF-4E10-A736-6BD688C8DEA4}" destId="{A6933FFD-FB67-4030-BA8A-22B019F8609A}" srcOrd="0" destOrd="0" presId="urn:microsoft.com/office/officeart/2005/8/layout/radial2"/>
    <dgm:cxn modelId="{D3F764FC-BAC8-4E3E-BC0D-D233C85FBC6D}" srcId="{047DA352-3A04-402E-A658-BAF28326D9DD}" destId="{2DA858A4-40D5-41EA-B30C-DE9C021896F6}" srcOrd="1" destOrd="0" parTransId="{12C35AAD-0EFF-4E10-A736-6BD688C8DEA4}" sibTransId="{7E5F42B2-E6EA-494E-B9D7-28F19E9F0888}"/>
    <dgm:cxn modelId="{441CEF7A-9F5F-4514-8A07-582B6079D978}" type="presParOf" srcId="{94EEF2C1-5FC6-4454-9A56-C67A4BB2147B}" destId="{0D17FDCD-1122-4DBC-B117-72456EB73D6A}" srcOrd="0" destOrd="0" presId="urn:microsoft.com/office/officeart/2005/8/layout/radial2"/>
    <dgm:cxn modelId="{064B48C7-BB02-45E1-B005-B573DB986BC6}" type="presParOf" srcId="{0D17FDCD-1122-4DBC-B117-72456EB73D6A}" destId="{FAF29364-0779-4698-97EB-35DE0B3DEA1E}" srcOrd="0" destOrd="0" presId="urn:microsoft.com/office/officeart/2005/8/layout/radial2"/>
    <dgm:cxn modelId="{E820755A-7A60-4328-9ACE-E890319DE61F}" type="presParOf" srcId="{FAF29364-0779-4698-97EB-35DE0B3DEA1E}" destId="{AF2D73AB-C277-4418-A347-0B8A5B63E1F6}" srcOrd="0" destOrd="0" presId="urn:microsoft.com/office/officeart/2005/8/layout/radial2"/>
    <dgm:cxn modelId="{F0815866-D473-4C87-ABC4-FE101C292006}" type="presParOf" srcId="{FAF29364-0779-4698-97EB-35DE0B3DEA1E}" destId="{170F4D62-AA81-4DB3-9937-74A992701874}" srcOrd="1" destOrd="0" presId="urn:microsoft.com/office/officeart/2005/8/layout/radial2"/>
    <dgm:cxn modelId="{2C47FB5E-D008-4B38-BFB1-7DE5FF3E792A}" type="presParOf" srcId="{0D17FDCD-1122-4DBC-B117-72456EB73D6A}" destId="{240094AC-B6A4-4D59-A2F4-B1C3ED2C56C5}" srcOrd="1" destOrd="0" presId="urn:microsoft.com/office/officeart/2005/8/layout/radial2"/>
    <dgm:cxn modelId="{DA4F6FBE-3AD6-4556-BF3C-FA96D2DF0304}" type="presParOf" srcId="{0D17FDCD-1122-4DBC-B117-72456EB73D6A}" destId="{237D956E-3FBF-450F-92CF-5EF63233C199}" srcOrd="2" destOrd="0" presId="urn:microsoft.com/office/officeart/2005/8/layout/radial2"/>
    <dgm:cxn modelId="{0DED9646-8BD0-46B8-BA1D-612931A710C2}" type="presParOf" srcId="{237D956E-3FBF-450F-92CF-5EF63233C199}" destId="{23B947B2-D5B6-410C-9280-2545E24DFDF1}" srcOrd="0" destOrd="0" presId="urn:microsoft.com/office/officeart/2005/8/layout/radial2"/>
    <dgm:cxn modelId="{255F0BCF-8910-40D5-9192-FB70499D2875}" type="presParOf" srcId="{237D956E-3FBF-450F-92CF-5EF63233C199}" destId="{A186C252-6470-465D-BD5F-2083DCFCF3A9}" srcOrd="1" destOrd="0" presId="urn:microsoft.com/office/officeart/2005/8/layout/radial2"/>
    <dgm:cxn modelId="{0AB2B839-A55F-4541-9A1C-913AE4DF2B46}" type="presParOf" srcId="{0D17FDCD-1122-4DBC-B117-72456EB73D6A}" destId="{A6933FFD-FB67-4030-BA8A-22B019F8609A}" srcOrd="3" destOrd="0" presId="urn:microsoft.com/office/officeart/2005/8/layout/radial2"/>
    <dgm:cxn modelId="{F607420F-C398-48D4-A314-57619DD4412E}" type="presParOf" srcId="{0D17FDCD-1122-4DBC-B117-72456EB73D6A}" destId="{C718BB59-1564-4B95-845C-BA72F442F5EB}" srcOrd="4" destOrd="0" presId="urn:microsoft.com/office/officeart/2005/8/layout/radial2"/>
    <dgm:cxn modelId="{D038DA69-74E6-40B4-BD14-762EF1CB4C2A}" type="presParOf" srcId="{C718BB59-1564-4B95-845C-BA72F442F5EB}" destId="{E62BAC0F-A03D-4B89-B9F0-EF5655F98E9B}" srcOrd="0" destOrd="0" presId="urn:microsoft.com/office/officeart/2005/8/layout/radial2"/>
    <dgm:cxn modelId="{9C9DF052-5AED-4951-954D-3BACA3E7F471}" type="presParOf" srcId="{C718BB59-1564-4B95-845C-BA72F442F5EB}" destId="{A78F0265-A79D-44DE-887D-B2CE0AF657C9}" srcOrd="1" destOrd="0" presId="urn:microsoft.com/office/officeart/2005/8/layout/radial2"/>
    <dgm:cxn modelId="{9DC0A524-09EF-4C25-9797-873BD517F5F9}" type="presParOf" srcId="{0D17FDCD-1122-4DBC-B117-72456EB73D6A}" destId="{FAE13021-64D2-4E4C-BA3E-E117721247BA}" srcOrd="5" destOrd="0" presId="urn:microsoft.com/office/officeart/2005/8/layout/radial2"/>
    <dgm:cxn modelId="{E198C88D-6E87-4898-8C54-5F8ACA14E9C4}" type="presParOf" srcId="{0D17FDCD-1122-4DBC-B117-72456EB73D6A}" destId="{6EE55A66-0937-4371-90FD-3BBAFD814B3D}" srcOrd="6" destOrd="0" presId="urn:microsoft.com/office/officeart/2005/8/layout/radial2"/>
    <dgm:cxn modelId="{A95A219E-43D0-4174-89C9-204C5E2AF9FC}" type="presParOf" srcId="{6EE55A66-0937-4371-90FD-3BBAFD814B3D}" destId="{B1D74F97-2102-472C-8EAD-A1A6E268B009}" srcOrd="0" destOrd="0" presId="urn:microsoft.com/office/officeart/2005/8/layout/radial2"/>
    <dgm:cxn modelId="{59D64F9F-C5E3-4884-887C-209AC1A0EA2F}" type="presParOf" srcId="{6EE55A66-0937-4371-90FD-3BBAFD814B3D}" destId="{B95C390C-4BC3-457D-9BC5-FD43FD13B869}" srcOrd="1" destOrd="0" presId="urn:microsoft.com/office/officeart/2005/8/layout/radial2"/>
    <dgm:cxn modelId="{B10A23F1-E06E-4F18-9132-C82AFDE067BA}" type="presParOf" srcId="{0D17FDCD-1122-4DBC-B117-72456EB73D6A}" destId="{6841EC31-47F0-4342-A864-5BE8B2F15B1D}" srcOrd="7" destOrd="0" presId="urn:microsoft.com/office/officeart/2005/8/layout/radial2"/>
    <dgm:cxn modelId="{94FBD096-CB10-45F3-AF46-3475D7D3C057}" type="presParOf" srcId="{0D17FDCD-1122-4DBC-B117-72456EB73D6A}" destId="{8C69BDC7-AE2A-4CF3-BDD5-5EF6FD218921}" srcOrd="8" destOrd="0" presId="urn:microsoft.com/office/officeart/2005/8/layout/radial2"/>
    <dgm:cxn modelId="{11461CFF-4458-446A-B3F2-79F94BF52027}" type="presParOf" srcId="{8C69BDC7-AE2A-4CF3-BDD5-5EF6FD218921}" destId="{0A905FC2-3ADB-4B9C-AAF6-DC90B75B3F89}" srcOrd="0" destOrd="0" presId="urn:microsoft.com/office/officeart/2005/8/layout/radial2"/>
    <dgm:cxn modelId="{EFBEA391-83B2-4356-812A-03304CEDFE0C}" type="presParOf" srcId="{8C69BDC7-AE2A-4CF3-BDD5-5EF6FD218921}" destId="{3790CD54-D9A0-4D50-8BB2-1C98DEA2DE2D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6261D8A-04D8-4DE0-BC99-A4E1A0EBDBF5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19FA8AAC-125F-402A-830E-2959C580F2D0}">
      <dgm:prSet/>
      <dgm:spPr/>
      <dgm:t>
        <a:bodyPr/>
        <a:lstStyle/>
        <a:p>
          <a:pPr rtl="0"/>
          <a:r>
            <a:rPr lang="en-US" altLang="zh-TW" smtClean="0"/>
            <a:t>.3`</a:t>
          </a:r>
          <a:r>
            <a:rPr lang="zh-TW" smtClean="0"/>
            <a:t>衛福部疾管署</a:t>
          </a:r>
          <a:endParaRPr lang="zh-TW"/>
        </a:p>
      </dgm:t>
    </dgm:pt>
    <dgm:pt modelId="{07A4F7AA-F041-49B6-877A-B579B9FFA2F3}" type="parTrans" cxnId="{A421CB8B-E29A-4B7A-81A5-08DF6005684C}">
      <dgm:prSet/>
      <dgm:spPr/>
      <dgm:t>
        <a:bodyPr/>
        <a:lstStyle/>
        <a:p>
          <a:endParaRPr lang="zh-TW" altLang="en-US"/>
        </a:p>
      </dgm:t>
    </dgm:pt>
    <dgm:pt modelId="{6BA6ABA8-0362-4AA8-90B4-C23857E105B6}" type="sibTrans" cxnId="{A421CB8B-E29A-4B7A-81A5-08DF6005684C}">
      <dgm:prSet/>
      <dgm:spPr/>
      <dgm:t>
        <a:bodyPr/>
        <a:lstStyle/>
        <a:p>
          <a:endParaRPr lang="zh-TW" altLang="en-US"/>
        </a:p>
      </dgm:t>
    </dgm:pt>
    <dgm:pt modelId="{3F65A325-64AC-466C-B9D7-B93439687B34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D3FC1414-F022-4E78-8F1C-26157B564A07}" type="parTrans" cxnId="{F16F10D5-2142-4186-B0FC-72D3F47DDA63}">
      <dgm:prSet/>
      <dgm:spPr/>
      <dgm:t>
        <a:bodyPr/>
        <a:lstStyle/>
        <a:p>
          <a:endParaRPr lang="zh-TW" altLang="en-US"/>
        </a:p>
      </dgm:t>
    </dgm:pt>
    <dgm:pt modelId="{2D82E14D-A201-421F-BB8D-30527A380AAB}" type="sibTrans" cxnId="{F16F10D5-2142-4186-B0FC-72D3F47DDA63}">
      <dgm:prSet/>
      <dgm:spPr/>
      <dgm:t>
        <a:bodyPr/>
        <a:lstStyle/>
        <a:p>
          <a:endParaRPr lang="zh-TW" altLang="en-US"/>
        </a:p>
      </dgm:t>
    </dgm:pt>
    <dgm:pt modelId="{F4FD59B9-360E-40FF-A89E-4BA9D16A8259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8720E26D-E97E-43C2-9CBB-E5B1B202D0F8}" type="parTrans" cxnId="{B71413BA-0CB6-4C49-89B9-7CF72E0B509D}">
      <dgm:prSet/>
      <dgm:spPr/>
      <dgm:t>
        <a:bodyPr/>
        <a:lstStyle/>
        <a:p>
          <a:endParaRPr lang="zh-TW" altLang="en-US"/>
        </a:p>
      </dgm:t>
    </dgm:pt>
    <dgm:pt modelId="{5C690872-4A8B-4348-858B-93C3D87C7870}" type="sibTrans" cxnId="{B71413BA-0CB6-4C49-89B9-7CF72E0B509D}">
      <dgm:prSet/>
      <dgm:spPr/>
      <dgm:t>
        <a:bodyPr/>
        <a:lstStyle/>
        <a:p>
          <a:endParaRPr lang="zh-TW" altLang="en-US"/>
        </a:p>
      </dgm:t>
    </dgm:pt>
    <dgm:pt modelId="{20D72793-1189-4223-8213-C89AD7B22A77}">
      <dgm:prSet/>
      <dgm:spPr/>
      <dgm:t>
        <a:bodyPr/>
        <a:lstStyle/>
        <a:p>
          <a:pPr rtl="0"/>
          <a:r>
            <a:rPr lang="zh-TW" smtClean="0"/>
            <a:t>防！疫小測驗</a:t>
          </a:r>
          <a:endParaRPr lang="zh-TW"/>
        </a:p>
      </dgm:t>
    </dgm:pt>
    <dgm:pt modelId="{9ADD54C8-1E67-4176-B05D-081CFDFAFBD3}" type="parTrans" cxnId="{68B0479F-F14C-4B9F-A8BC-CB8A2C8B15A2}">
      <dgm:prSet/>
      <dgm:spPr/>
      <dgm:t>
        <a:bodyPr/>
        <a:lstStyle/>
        <a:p>
          <a:endParaRPr lang="zh-TW" altLang="en-US"/>
        </a:p>
      </dgm:t>
    </dgm:pt>
    <dgm:pt modelId="{C239D8AC-5245-4B8E-8E33-E0BC1C33862F}" type="sibTrans" cxnId="{68B0479F-F14C-4B9F-A8BC-CB8A2C8B15A2}">
      <dgm:prSet/>
      <dgm:spPr/>
      <dgm:t>
        <a:bodyPr/>
        <a:lstStyle/>
        <a:p>
          <a:endParaRPr lang="zh-TW" altLang="en-US"/>
        </a:p>
      </dgm:t>
    </dgm:pt>
    <dgm:pt modelId="{792BB2B9-9323-49AC-B131-4549BBC3255D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/>
        </a:p>
      </dgm:t>
    </dgm:pt>
    <dgm:pt modelId="{AD19496D-ECA3-4607-B739-242313209DAA}" type="parTrans" cxnId="{FAA519DB-9C81-44D7-B327-A85AF9BFA556}">
      <dgm:prSet/>
      <dgm:spPr/>
      <dgm:t>
        <a:bodyPr/>
        <a:lstStyle/>
        <a:p>
          <a:endParaRPr lang="zh-TW" altLang="en-US"/>
        </a:p>
      </dgm:t>
    </dgm:pt>
    <dgm:pt modelId="{134E2718-6EDB-4F60-97FD-8E91B787FF3B}" type="sibTrans" cxnId="{FAA519DB-9C81-44D7-B327-A85AF9BFA556}">
      <dgm:prSet/>
      <dgm:spPr/>
      <dgm:t>
        <a:bodyPr/>
        <a:lstStyle/>
        <a:p>
          <a:endParaRPr lang="zh-TW" altLang="en-US"/>
        </a:p>
      </dgm:t>
    </dgm:pt>
    <dgm:pt modelId="{497A9A57-A712-479D-8932-9557B82AD034}">
      <dgm:prSet/>
      <dgm:spPr/>
      <dgm:t>
        <a:bodyPr/>
        <a:lstStyle/>
        <a:p>
          <a:pPr rtl="0"/>
          <a:r>
            <a:rPr lang="zh-TW" smtClean="0"/>
            <a:t>擊敗新冠病毒，健康久久</a:t>
          </a:r>
          <a:endParaRPr lang="zh-TW"/>
        </a:p>
      </dgm:t>
    </dgm:pt>
    <dgm:pt modelId="{C2E035B0-921C-491E-8378-FDDA76821F88}" type="parTrans" cxnId="{F8D7C1FE-CD8F-4E15-ACFB-1223FCE4BB2A}">
      <dgm:prSet/>
      <dgm:spPr/>
      <dgm:t>
        <a:bodyPr/>
        <a:lstStyle/>
        <a:p>
          <a:endParaRPr lang="zh-TW" altLang="en-US"/>
        </a:p>
      </dgm:t>
    </dgm:pt>
    <dgm:pt modelId="{6A306353-D908-4F67-A53A-145CC3233E9C}" type="sibTrans" cxnId="{F8D7C1FE-CD8F-4E15-ACFB-1223FCE4BB2A}">
      <dgm:prSet/>
      <dgm:spPr/>
      <dgm:t>
        <a:bodyPr/>
        <a:lstStyle/>
        <a:p>
          <a:endParaRPr lang="zh-TW" altLang="en-US"/>
        </a:p>
      </dgm:t>
    </dgm:pt>
    <dgm:pt modelId="{6FEBD807-8A05-4DEA-AE38-0EF10E33B967}" type="pres">
      <dgm:prSet presAssocID="{16261D8A-04D8-4DE0-BC99-A4E1A0EBDBF5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3798D83F-51C1-4E60-9051-A48794AC441A}" type="pres">
      <dgm:prSet presAssocID="{16261D8A-04D8-4DE0-BC99-A4E1A0EBDBF5}" presName="cycle" presStyleCnt="0"/>
      <dgm:spPr/>
    </dgm:pt>
    <dgm:pt modelId="{66FE1549-2A77-43A0-9F9D-7A334A37D95E}" type="pres">
      <dgm:prSet presAssocID="{16261D8A-04D8-4DE0-BC99-A4E1A0EBDBF5}" presName="centerShape" presStyleCnt="0"/>
      <dgm:spPr/>
    </dgm:pt>
    <dgm:pt modelId="{A67A6258-62EC-4C00-8419-E9D8E4AB6CA7}" type="pres">
      <dgm:prSet presAssocID="{16261D8A-04D8-4DE0-BC99-A4E1A0EBDBF5}" presName="connSite" presStyleLbl="node1" presStyleIdx="0" presStyleCnt="7"/>
      <dgm:spPr/>
    </dgm:pt>
    <dgm:pt modelId="{5B74A36C-1914-481E-86D3-A9AD248BB848}" type="pres">
      <dgm:prSet presAssocID="{16261D8A-04D8-4DE0-BC99-A4E1A0EBDBF5}" presName="visible" presStyleLbl="node1" presStyleIdx="0" presStyleCnt="7"/>
      <dgm:spPr/>
    </dgm:pt>
    <dgm:pt modelId="{1E2E0D9D-EE4B-4575-920F-4FB2F46211B3}" type="pres">
      <dgm:prSet presAssocID="{07A4F7AA-F041-49B6-877A-B579B9FFA2F3}" presName="Name25" presStyleLbl="parChTrans1D1" presStyleIdx="0" presStyleCnt="6"/>
      <dgm:spPr/>
    </dgm:pt>
    <dgm:pt modelId="{34763B06-A038-4F79-892A-3C804408A775}" type="pres">
      <dgm:prSet presAssocID="{19FA8AAC-125F-402A-830E-2959C580F2D0}" presName="node" presStyleCnt="0"/>
      <dgm:spPr/>
    </dgm:pt>
    <dgm:pt modelId="{F65F10CD-F55E-46DF-9D8D-6F057AD98443}" type="pres">
      <dgm:prSet presAssocID="{19FA8AAC-125F-402A-830E-2959C580F2D0}" presName="parentNode" presStyleLbl="node1" presStyleIdx="1" presStyleCnt="7">
        <dgm:presLayoutVars>
          <dgm:chMax val="1"/>
          <dgm:bulletEnabled val="1"/>
        </dgm:presLayoutVars>
      </dgm:prSet>
      <dgm:spPr/>
    </dgm:pt>
    <dgm:pt modelId="{0D6367C4-1EE4-46ED-B627-B7C8A9B2785F}" type="pres">
      <dgm:prSet presAssocID="{19FA8AAC-125F-402A-830E-2959C580F2D0}" presName="childNode" presStyleLbl="revTx" presStyleIdx="0" presStyleCnt="0">
        <dgm:presLayoutVars>
          <dgm:bulletEnabled val="1"/>
        </dgm:presLayoutVars>
      </dgm:prSet>
      <dgm:spPr/>
    </dgm:pt>
    <dgm:pt modelId="{9B8705AC-2103-46CE-AE3E-2C4C8D0EE206}" type="pres">
      <dgm:prSet presAssocID="{D3FC1414-F022-4E78-8F1C-26157B564A07}" presName="Name25" presStyleLbl="parChTrans1D1" presStyleIdx="1" presStyleCnt="6"/>
      <dgm:spPr/>
    </dgm:pt>
    <dgm:pt modelId="{7ADCB8CC-BE5E-4EB7-97F0-708C3B8CFD68}" type="pres">
      <dgm:prSet presAssocID="{3F65A325-64AC-466C-B9D7-B93439687B34}" presName="node" presStyleCnt="0"/>
      <dgm:spPr/>
    </dgm:pt>
    <dgm:pt modelId="{A2269C35-C758-4FCF-9BBF-A70CD630C860}" type="pres">
      <dgm:prSet presAssocID="{3F65A325-64AC-466C-B9D7-B93439687B34}" presName="parentNode" presStyleLbl="node1" presStyleIdx="2" presStyleCnt="7">
        <dgm:presLayoutVars>
          <dgm:chMax val="1"/>
          <dgm:bulletEnabled val="1"/>
        </dgm:presLayoutVars>
      </dgm:prSet>
      <dgm:spPr/>
    </dgm:pt>
    <dgm:pt modelId="{C76D935D-2FA9-47B0-838D-268EF46D2917}" type="pres">
      <dgm:prSet presAssocID="{3F65A325-64AC-466C-B9D7-B93439687B34}" presName="childNode" presStyleLbl="revTx" presStyleIdx="0" presStyleCnt="0">
        <dgm:presLayoutVars>
          <dgm:bulletEnabled val="1"/>
        </dgm:presLayoutVars>
      </dgm:prSet>
      <dgm:spPr/>
    </dgm:pt>
    <dgm:pt modelId="{A4B83364-7F2C-4663-BA97-CF8018B8D757}" type="pres">
      <dgm:prSet presAssocID="{8720E26D-E97E-43C2-9CBB-E5B1B202D0F8}" presName="Name25" presStyleLbl="parChTrans1D1" presStyleIdx="2" presStyleCnt="6"/>
      <dgm:spPr/>
    </dgm:pt>
    <dgm:pt modelId="{3D648E34-5627-430B-8C67-8122F2920B6F}" type="pres">
      <dgm:prSet presAssocID="{F4FD59B9-360E-40FF-A89E-4BA9D16A8259}" presName="node" presStyleCnt="0"/>
      <dgm:spPr/>
    </dgm:pt>
    <dgm:pt modelId="{1ACB5D22-C148-452A-B50E-09EA704AFD48}" type="pres">
      <dgm:prSet presAssocID="{F4FD59B9-360E-40FF-A89E-4BA9D16A8259}" presName="parentNode" presStyleLbl="node1" presStyleIdx="3" presStyleCnt="7">
        <dgm:presLayoutVars>
          <dgm:chMax val="1"/>
          <dgm:bulletEnabled val="1"/>
        </dgm:presLayoutVars>
      </dgm:prSet>
      <dgm:spPr/>
    </dgm:pt>
    <dgm:pt modelId="{7D9F5E3B-BC97-4055-B3F2-A34D5DCEEA7A}" type="pres">
      <dgm:prSet presAssocID="{F4FD59B9-360E-40FF-A89E-4BA9D16A8259}" presName="childNode" presStyleLbl="revTx" presStyleIdx="0" presStyleCnt="0">
        <dgm:presLayoutVars>
          <dgm:bulletEnabled val="1"/>
        </dgm:presLayoutVars>
      </dgm:prSet>
      <dgm:spPr/>
    </dgm:pt>
    <dgm:pt modelId="{7BDECE09-7F1D-4A4B-A294-868F59AC6214}" type="pres">
      <dgm:prSet presAssocID="{9ADD54C8-1E67-4176-B05D-081CFDFAFBD3}" presName="Name25" presStyleLbl="parChTrans1D1" presStyleIdx="3" presStyleCnt="6"/>
      <dgm:spPr/>
    </dgm:pt>
    <dgm:pt modelId="{5317579B-0423-4494-AF53-40F2F0D3627A}" type="pres">
      <dgm:prSet presAssocID="{20D72793-1189-4223-8213-C89AD7B22A77}" presName="node" presStyleCnt="0"/>
      <dgm:spPr/>
    </dgm:pt>
    <dgm:pt modelId="{DD73BF29-CF0E-40C3-BE01-8DE7370229FF}" type="pres">
      <dgm:prSet presAssocID="{20D72793-1189-4223-8213-C89AD7B22A77}" presName="parentNode" presStyleLbl="node1" presStyleIdx="4" presStyleCnt="7">
        <dgm:presLayoutVars>
          <dgm:chMax val="1"/>
          <dgm:bulletEnabled val="1"/>
        </dgm:presLayoutVars>
      </dgm:prSet>
      <dgm:spPr/>
    </dgm:pt>
    <dgm:pt modelId="{89485820-FC87-4319-946D-3BABDD25BBBF}" type="pres">
      <dgm:prSet presAssocID="{20D72793-1189-4223-8213-C89AD7B22A77}" presName="childNode" presStyleLbl="revTx" presStyleIdx="0" presStyleCnt="0">
        <dgm:presLayoutVars>
          <dgm:bulletEnabled val="1"/>
        </dgm:presLayoutVars>
      </dgm:prSet>
      <dgm:spPr/>
    </dgm:pt>
    <dgm:pt modelId="{0E582423-8B69-4624-ADA1-6250130279AF}" type="pres">
      <dgm:prSet presAssocID="{AD19496D-ECA3-4607-B739-242313209DAA}" presName="Name25" presStyleLbl="parChTrans1D1" presStyleIdx="4" presStyleCnt="6"/>
      <dgm:spPr/>
    </dgm:pt>
    <dgm:pt modelId="{14854113-D2B0-4069-BE59-4BEAAD6F289F}" type="pres">
      <dgm:prSet presAssocID="{792BB2B9-9323-49AC-B131-4549BBC3255D}" presName="node" presStyleCnt="0"/>
      <dgm:spPr/>
    </dgm:pt>
    <dgm:pt modelId="{15CEB7E0-4A73-4194-ACBF-AFD8A08CC412}" type="pres">
      <dgm:prSet presAssocID="{792BB2B9-9323-49AC-B131-4549BBC3255D}" presName="parentNode" presStyleLbl="node1" presStyleIdx="5" presStyleCnt="7">
        <dgm:presLayoutVars>
          <dgm:chMax val="1"/>
          <dgm:bulletEnabled val="1"/>
        </dgm:presLayoutVars>
      </dgm:prSet>
      <dgm:spPr/>
    </dgm:pt>
    <dgm:pt modelId="{B1907D0E-4030-4E20-8463-94940FB384CB}" type="pres">
      <dgm:prSet presAssocID="{792BB2B9-9323-49AC-B131-4549BBC3255D}" presName="childNode" presStyleLbl="revTx" presStyleIdx="0" presStyleCnt="0">
        <dgm:presLayoutVars>
          <dgm:bulletEnabled val="1"/>
        </dgm:presLayoutVars>
      </dgm:prSet>
      <dgm:spPr/>
    </dgm:pt>
    <dgm:pt modelId="{2EE95518-C749-4DF1-B577-1DDF9BD085B3}" type="pres">
      <dgm:prSet presAssocID="{C2E035B0-921C-491E-8378-FDDA76821F88}" presName="Name25" presStyleLbl="parChTrans1D1" presStyleIdx="5" presStyleCnt="6"/>
      <dgm:spPr/>
    </dgm:pt>
    <dgm:pt modelId="{E7CBE5AB-4615-4F6A-82CC-B34570C7B0BC}" type="pres">
      <dgm:prSet presAssocID="{497A9A57-A712-479D-8932-9557B82AD034}" presName="node" presStyleCnt="0"/>
      <dgm:spPr/>
    </dgm:pt>
    <dgm:pt modelId="{ACE45AD3-5669-4C9C-B628-A88E111F8269}" type="pres">
      <dgm:prSet presAssocID="{497A9A57-A712-479D-8932-9557B82AD034}" presName="parentNode" presStyleLbl="node1" presStyleIdx="6" presStyleCnt="7">
        <dgm:presLayoutVars>
          <dgm:chMax val="1"/>
          <dgm:bulletEnabled val="1"/>
        </dgm:presLayoutVars>
      </dgm:prSet>
      <dgm:spPr/>
    </dgm:pt>
    <dgm:pt modelId="{24881D4C-F24C-42B3-8D09-4B85E2E14D41}" type="pres">
      <dgm:prSet presAssocID="{497A9A57-A712-479D-8932-9557B82AD034}" presName="childNode" presStyleLbl="revTx" presStyleIdx="0" presStyleCnt="0">
        <dgm:presLayoutVars>
          <dgm:bulletEnabled val="1"/>
        </dgm:presLayoutVars>
      </dgm:prSet>
      <dgm:spPr/>
    </dgm:pt>
  </dgm:ptLst>
  <dgm:cxnLst>
    <dgm:cxn modelId="{938AE2E7-5627-4B62-AC45-2F50E8944FB1}" type="presOf" srcId="{19FA8AAC-125F-402A-830E-2959C580F2D0}" destId="{F65F10CD-F55E-46DF-9D8D-6F057AD98443}" srcOrd="0" destOrd="0" presId="urn:microsoft.com/office/officeart/2005/8/layout/radial2"/>
    <dgm:cxn modelId="{7E41E33F-DFF4-4C34-96FA-A1DD3C35837E}" type="presOf" srcId="{F4FD59B9-360E-40FF-A89E-4BA9D16A8259}" destId="{1ACB5D22-C148-452A-B50E-09EA704AFD48}" srcOrd="0" destOrd="0" presId="urn:microsoft.com/office/officeart/2005/8/layout/radial2"/>
    <dgm:cxn modelId="{F8D7C1FE-CD8F-4E15-ACFB-1223FCE4BB2A}" srcId="{16261D8A-04D8-4DE0-BC99-A4E1A0EBDBF5}" destId="{497A9A57-A712-479D-8932-9557B82AD034}" srcOrd="5" destOrd="0" parTransId="{C2E035B0-921C-491E-8378-FDDA76821F88}" sibTransId="{6A306353-D908-4F67-A53A-145CC3233E9C}"/>
    <dgm:cxn modelId="{CC04452A-D2DC-4D8C-AC80-FD3BCE0175A2}" type="presOf" srcId="{792BB2B9-9323-49AC-B131-4549BBC3255D}" destId="{15CEB7E0-4A73-4194-ACBF-AFD8A08CC412}" srcOrd="0" destOrd="0" presId="urn:microsoft.com/office/officeart/2005/8/layout/radial2"/>
    <dgm:cxn modelId="{F16F10D5-2142-4186-B0FC-72D3F47DDA63}" srcId="{16261D8A-04D8-4DE0-BC99-A4E1A0EBDBF5}" destId="{3F65A325-64AC-466C-B9D7-B93439687B34}" srcOrd="1" destOrd="0" parTransId="{D3FC1414-F022-4E78-8F1C-26157B564A07}" sibTransId="{2D82E14D-A201-421F-BB8D-30527A380AAB}"/>
    <dgm:cxn modelId="{A421CB8B-E29A-4B7A-81A5-08DF6005684C}" srcId="{16261D8A-04D8-4DE0-BC99-A4E1A0EBDBF5}" destId="{19FA8AAC-125F-402A-830E-2959C580F2D0}" srcOrd="0" destOrd="0" parTransId="{07A4F7AA-F041-49B6-877A-B579B9FFA2F3}" sibTransId="{6BA6ABA8-0362-4AA8-90B4-C23857E105B6}"/>
    <dgm:cxn modelId="{2F0A959E-F383-417D-977D-77BB56C3721D}" type="presOf" srcId="{07A4F7AA-F041-49B6-877A-B579B9FFA2F3}" destId="{1E2E0D9D-EE4B-4575-920F-4FB2F46211B3}" srcOrd="0" destOrd="0" presId="urn:microsoft.com/office/officeart/2005/8/layout/radial2"/>
    <dgm:cxn modelId="{FAA519DB-9C81-44D7-B327-A85AF9BFA556}" srcId="{16261D8A-04D8-4DE0-BC99-A4E1A0EBDBF5}" destId="{792BB2B9-9323-49AC-B131-4549BBC3255D}" srcOrd="4" destOrd="0" parTransId="{AD19496D-ECA3-4607-B739-242313209DAA}" sibTransId="{134E2718-6EDB-4F60-97FD-8E91B787FF3B}"/>
    <dgm:cxn modelId="{846039D7-0F1B-4846-9276-3F8E1CB6DCD3}" type="presOf" srcId="{C2E035B0-921C-491E-8378-FDDA76821F88}" destId="{2EE95518-C749-4DF1-B577-1DDF9BD085B3}" srcOrd="0" destOrd="0" presId="urn:microsoft.com/office/officeart/2005/8/layout/radial2"/>
    <dgm:cxn modelId="{B71413BA-0CB6-4C49-89B9-7CF72E0B509D}" srcId="{16261D8A-04D8-4DE0-BC99-A4E1A0EBDBF5}" destId="{F4FD59B9-360E-40FF-A89E-4BA9D16A8259}" srcOrd="2" destOrd="0" parTransId="{8720E26D-E97E-43C2-9CBB-E5B1B202D0F8}" sibTransId="{5C690872-4A8B-4348-858B-93C3D87C7870}"/>
    <dgm:cxn modelId="{13F94EE6-19C7-493A-BCBD-E6DD3F5C7965}" type="presOf" srcId="{8720E26D-E97E-43C2-9CBB-E5B1B202D0F8}" destId="{A4B83364-7F2C-4663-BA97-CF8018B8D757}" srcOrd="0" destOrd="0" presId="urn:microsoft.com/office/officeart/2005/8/layout/radial2"/>
    <dgm:cxn modelId="{68B0479F-F14C-4B9F-A8BC-CB8A2C8B15A2}" srcId="{16261D8A-04D8-4DE0-BC99-A4E1A0EBDBF5}" destId="{20D72793-1189-4223-8213-C89AD7B22A77}" srcOrd="3" destOrd="0" parTransId="{9ADD54C8-1E67-4176-B05D-081CFDFAFBD3}" sibTransId="{C239D8AC-5245-4B8E-8E33-E0BC1C33862F}"/>
    <dgm:cxn modelId="{BCFE01C8-BE86-4F53-B95C-BA6C534B81E2}" type="presOf" srcId="{3F65A325-64AC-466C-B9D7-B93439687B34}" destId="{A2269C35-C758-4FCF-9BBF-A70CD630C860}" srcOrd="0" destOrd="0" presId="urn:microsoft.com/office/officeart/2005/8/layout/radial2"/>
    <dgm:cxn modelId="{9C8A1B0C-1F4B-4709-8BFF-87EEA809A291}" type="presOf" srcId="{9ADD54C8-1E67-4176-B05D-081CFDFAFBD3}" destId="{7BDECE09-7F1D-4A4B-A294-868F59AC6214}" srcOrd="0" destOrd="0" presId="urn:microsoft.com/office/officeart/2005/8/layout/radial2"/>
    <dgm:cxn modelId="{0A6D72D7-EFA6-4D90-906F-8E0A115B9F84}" type="presOf" srcId="{AD19496D-ECA3-4607-B739-242313209DAA}" destId="{0E582423-8B69-4624-ADA1-6250130279AF}" srcOrd="0" destOrd="0" presId="urn:microsoft.com/office/officeart/2005/8/layout/radial2"/>
    <dgm:cxn modelId="{16C24661-7A4E-4044-86E2-0C729033F84D}" type="presOf" srcId="{497A9A57-A712-479D-8932-9557B82AD034}" destId="{ACE45AD3-5669-4C9C-B628-A88E111F8269}" srcOrd="0" destOrd="0" presId="urn:microsoft.com/office/officeart/2005/8/layout/radial2"/>
    <dgm:cxn modelId="{A461D967-1585-46C4-9B6B-270734C56295}" type="presOf" srcId="{D3FC1414-F022-4E78-8F1C-26157B564A07}" destId="{9B8705AC-2103-46CE-AE3E-2C4C8D0EE206}" srcOrd="0" destOrd="0" presId="urn:microsoft.com/office/officeart/2005/8/layout/radial2"/>
    <dgm:cxn modelId="{CC08334D-53C0-4B02-BBD3-88F6F11F6317}" type="presOf" srcId="{20D72793-1189-4223-8213-C89AD7B22A77}" destId="{DD73BF29-CF0E-40C3-BE01-8DE7370229FF}" srcOrd="0" destOrd="0" presId="urn:microsoft.com/office/officeart/2005/8/layout/radial2"/>
    <dgm:cxn modelId="{AB697C7B-C885-45F0-A871-00ACD822DD9F}" type="presOf" srcId="{16261D8A-04D8-4DE0-BC99-A4E1A0EBDBF5}" destId="{6FEBD807-8A05-4DEA-AE38-0EF10E33B967}" srcOrd="0" destOrd="0" presId="urn:microsoft.com/office/officeart/2005/8/layout/radial2"/>
    <dgm:cxn modelId="{643DF972-5F66-42EC-B595-24BF01851E97}" type="presParOf" srcId="{6FEBD807-8A05-4DEA-AE38-0EF10E33B967}" destId="{3798D83F-51C1-4E60-9051-A48794AC441A}" srcOrd="0" destOrd="0" presId="urn:microsoft.com/office/officeart/2005/8/layout/radial2"/>
    <dgm:cxn modelId="{185E8A78-F8DE-4180-8D74-E5DC6DBE1AF7}" type="presParOf" srcId="{3798D83F-51C1-4E60-9051-A48794AC441A}" destId="{66FE1549-2A77-43A0-9F9D-7A334A37D95E}" srcOrd="0" destOrd="0" presId="urn:microsoft.com/office/officeart/2005/8/layout/radial2"/>
    <dgm:cxn modelId="{7DEEA501-C901-4733-972D-FD5BBC82E50B}" type="presParOf" srcId="{66FE1549-2A77-43A0-9F9D-7A334A37D95E}" destId="{A67A6258-62EC-4C00-8419-E9D8E4AB6CA7}" srcOrd="0" destOrd="0" presId="urn:microsoft.com/office/officeart/2005/8/layout/radial2"/>
    <dgm:cxn modelId="{2EA35979-7124-4261-BDB1-F9820309196D}" type="presParOf" srcId="{66FE1549-2A77-43A0-9F9D-7A334A37D95E}" destId="{5B74A36C-1914-481E-86D3-A9AD248BB848}" srcOrd="1" destOrd="0" presId="urn:microsoft.com/office/officeart/2005/8/layout/radial2"/>
    <dgm:cxn modelId="{F4ED8B52-67C9-49DF-9E28-4D175704B835}" type="presParOf" srcId="{3798D83F-51C1-4E60-9051-A48794AC441A}" destId="{1E2E0D9D-EE4B-4575-920F-4FB2F46211B3}" srcOrd="1" destOrd="0" presId="urn:microsoft.com/office/officeart/2005/8/layout/radial2"/>
    <dgm:cxn modelId="{644494F4-2C27-48E4-BE3B-E11BE14A2011}" type="presParOf" srcId="{3798D83F-51C1-4E60-9051-A48794AC441A}" destId="{34763B06-A038-4F79-892A-3C804408A775}" srcOrd="2" destOrd="0" presId="urn:microsoft.com/office/officeart/2005/8/layout/radial2"/>
    <dgm:cxn modelId="{9F4A8681-B418-47BA-ABB4-04CE15B2E66F}" type="presParOf" srcId="{34763B06-A038-4F79-892A-3C804408A775}" destId="{F65F10CD-F55E-46DF-9D8D-6F057AD98443}" srcOrd="0" destOrd="0" presId="urn:microsoft.com/office/officeart/2005/8/layout/radial2"/>
    <dgm:cxn modelId="{EAF965B0-B237-4231-9411-40634E5DB40E}" type="presParOf" srcId="{34763B06-A038-4F79-892A-3C804408A775}" destId="{0D6367C4-1EE4-46ED-B627-B7C8A9B2785F}" srcOrd="1" destOrd="0" presId="urn:microsoft.com/office/officeart/2005/8/layout/radial2"/>
    <dgm:cxn modelId="{C5A34906-F4F3-4BFA-BB0B-E8983FDD573F}" type="presParOf" srcId="{3798D83F-51C1-4E60-9051-A48794AC441A}" destId="{9B8705AC-2103-46CE-AE3E-2C4C8D0EE206}" srcOrd="3" destOrd="0" presId="urn:microsoft.com/office/officeart/2005/8/layout/radial2"/>
    <dgm:cxn modelId="{D4AEC81E-85F8-4EED-B93F-29AF00844C55}" type="presParOf" srcId="{3798D83F-51C1-4E60-9051-A48794AC441A}" destId="{7ADCB8CC-BE5E-4EB7-97F0-708C3B8CFD68}" srcOrd="4" destOrd="0" presId="urn:microsoft.com/office/officeart/2005/8/layout/radial2"/>
    <dgm:cxn modelId="{34804F8A-B402-45BF-A586-82F252A8479E}" type="presParOf" srcId="{7ADCB8CC-BE5E-4EB7-97F0-708C3B8CFD68}" destId="{A2269C35-C758-4FCF-9BBF-A70CD630C860}" srcOrd="0" destOrd="0" presId="urn:microsoft.com/office/officeart/2005/8/layout/radial2"/>
    <dgm:cxn modelId="{59DF48FF-9805-4F77-8164-BDDE72BB67A8}" type="presParOf" srcId="{7ADCB8CC-BE5E-4EB7-97F0-708C3B8CFD68}" destId="{C76D935D-2FA9-47B0-838D-268EF46D2917}" srcOrd="1" destOrd="0" presId="urn:microsoft.com/office/officeart/2005/8/layout/radial2"/>
    <dgm:cxn modelId="{F55864CF-B52C-420E-B9F1-D18CFCF6D040}" type="presParOf" srcId="{3798D83F-51C1-4E60-9051-A48794AC441A}" destId="{A4B83364-7F2C-4663-BA97-CF8018B8D757}" srcOrd="5" destOrd="0" presId="urn:microsoft.com/office/officeart/2005/8/layout/radial2"/>
    <dgm:cxn modelId="{D8E6E913-12A1-4C7D-A2ED-28702FEC2DA8}" type="presParOf" srcId="{3798D83F-51C1-4E60-9051-A48794AC441A}" destId="{3D648E34-5627-430B-8C67-8122F2920B6F}" srcOrd="6" destOrd="0" presId="urn:microsoft.com/office/officeart/2005/8/layout/radial2"/>
    <dgm:cxn modelId="{1D5A1E8E-20FA-477A-ADC8-9A0A6F1FE763}" type="presParOf" srcId="{3D648E34-5627-430B-8C67-8122F2920B6F}" destId="{1ACB5D22-C148-452A-B50E-09EA704AFD48}" srcOrd="0" destOrd="0" presId="urn:microsoft.com/office/officeart/2005/8/layout/radial2"/>
    <dgm:cxn modelId="{DB92A296-FE5D-400A-8E1E-7F2C1C68746A}" type="presParOf" srcId="{3D648E34-5627-430B-8C67-8122F2920B6F}" destId="{7D9F5E3B-BC97-4055-B3F2-A34D5DCEEA7A}" srcOrd="1" destOrd="0" presId="urn:microsoft.com/office/officeart/2005/8/layout/radial2"/>
    <dgm:cxn modelId="{8C32D407-A5C5-435E-B7DE-82364EAA5F16}" type="presParOf" srcId="{3798D83F-51C1-4E60-9051-A48794AC441A}" destId="{7BDECE09-7F1D-4A4B-A294-868F59AC6214}" srcOrd="7" destOrd="0" presId="urn:microsoft.com/office/officeart/2005/8/layout/radial2"/>
    <dgm:cxn modelId="{193AA0EF-F72D-4B79-B5C7-17C9E461FC7B}" type="presParOf" srcId="{3798D83F-51C1-4E60-9051-A48794AC441A}" destId="{5317579B-0423-4494-AF53-40F2F0D3627A}" srcOrd="8" destOrd="0" presId="urn:microsoft.com/office/officeart/2005/8/layout/radial2"/>
    <dgm:cxn modelId="{265E1E8A-8D78-492A-AD00-DFC56B0F56EC}" type="presParOf" srcId="{5317579B-0423-4494-AF53-40F2F0D3627A}" destId="{DD73BF29-CF0E-40C3-BE01-8DE7370229FF}" srcOrd="0" destOrd="0" presId="urn:microsoft.com/office/officeart/2005/8/layout/radial2"/>
    <dgm:cxn modelId="{6BF414BC-B3B2-4B61-8121-E8E155D03A16}" type="presParOf" srcId="{5317579B-0423-4494-AF53-40F2F0D3627A}" destId="{89485820-FC87-4319-946D-3BABDD25BBBF}" srcOrd="1" destOrd="0" presId="urn:microsoft.com/office/officeart/2005/8/layout/radial2"/>
    <dgm:cxn modelId="{699086BA-CA1B-4A72-814A-4BCD2EA371AC}" type="presParOf" srcId="{3798D83F-51C1-4E60-9051-A48794AC441A}" destId="{0E582423-8B69-4624-ADA1-6250130279AF}" srcOrd="9" destOrd="0" presId="urn:microsoft.com/office/officeart/2005/8/layout/radial2"/>
    <dgm:cxn modelId="{B876985C-3B1F-4597-9FA9-D2FF8AC88086}" type="presParOf" srcId="{3798D83F-51C1-4E60-9051-A48794AC441A}" destId="{14854113-D2B0-4069-BE59-4BEAAD6F289F}" srcOrd="10" destOrd="0" presId="urn:microsoft.com/office/officeart/2005/8/layout/radial2"/>
    <dgm:cxn modelId="{D1DD4F70-C924-4CB4-91F8-37A51FEF69EC}" type="presParOf" srcId="{14854113-D2B0-4069-BE59-4BEAAD6F289F}" destId="{15CEB7E0-4A73-4194-ACBF-AFD8A08CC412}" srcOrd="0" destOrd="0" presId="urn:microsoft.com/office/officeart/2005/8/layout/radial2"/>
    <dgm:cxn modelId="{5B5FA7DB-4C42-42D4-BFA2-7F5E62EB3068}" type="presParOf" srcId="{14854113-D2B0-4069-BE59-4BEAAD6F289F}" destId="{B1907D0E-4030-4E20-8463-94940FB384CB}" srcOrd="1" destOrd="0" presId="urn:microsoft.com/office/officeart/2005/8/layout/radial2"/>
    <dgm:cxn modelId="{AADD0105-678E-4413-93B8-D644A0A4ED45}" type="presParOf" srcId="{3798D83F-51C1-4E60-9051-A48794AC441A}" destId="{2EE95518-C749-4DF1-B577-1DDF9BD085B3}" srcOrd="11" destOrd="0" presId="urn:microsoft.com/office/officeart/2005/8/layout/radial2"/>
    <dgm:cxn modelId="{1A2EF1B8-A715-46DB-B81D-F5ADC17B5394}" type="presParOf" srcId="{3798D83F-51C1-4E60-9051-A48794AC441A}" destId="{E7CBE5AB-4615-4F6A-82CC-B34570C7B0BC}" srcOrd="12" destOrd="0" presId="urn:microsoft.com/office/officeart/2005/8/layout/radial2"/>
    <dgm:cxn modelId="{8B28158D-166A-4BF1-80C6-3CDD22D9F2CA}" type="presParOf" srcId="{E7CBE5AB-4615-4F6A-82CC-B34570C7B0BC}" destId="{ACE45AD3-5669-4C9C-B628-A88E111F8269}" srcOrd="0" destOrd="0" presId="urn:microsoft.com/office/officeart/2005/8/layout/radial2"/>
    <dgm:cxn modelId="{18D0AF95-6978-4358-B4F9-FE5BD3388148}" type="presParOf" srcId="{E7CBE5AB-4615-4F6A-82CC-B34570C7B0BC}" destId="{24881D4C-F24C-42B3-8D09-4B85E2E14D41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C50651-3ACE-4E82-9D0A-916A9D4178D1}">
      <dsp:nvSpPr>
        <dsp:cNvPr id="0" name=""/>
        <dsp:cNvSpPr/>
      </dsp:nvSpPr>
      <dsp:spPr>
        <a:xfrm>
          <a:off x="1812" y="0"/>
          <a:ext cx="1899456" cy="36491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smtClean="0"/>
            <a:t>雙手肥皂清潔，搓洗</a:t>
          </a:r>
          <a:r>
            <a:rPr lang="en-US" sz="2400" kern="1200" smtClean="0"/>
            <a:t>40~60</a:t>
          </a:r>
          <a:r>
            <a:rPr lang="zh-TW" sz="2400" kern="1200" smtClean="0"/>
            <a:t>秒</a:t>
          </a:r>
          <a:endParaRPr lang="zh-TW" sz="2400" kern="1200"/>
        </a:p>
      </dsp:txBody>
      <dsp:txXfrm>
        <a:off x="1812" y="1459653"/>
        <a:ext cx="1899456" cy="1459653"/>
      </dsp:txXfrm>
    </dsp:sp>
    <dsp:sp modelId="{36784D16-771D-462D-BD2F-7D4BDC552C85}">
      <dsp:nvSpPr>
        <dsp:cNvPr id="0" name=""/>
        <dsp:cNvSpPr/>
      </dsp:nvSpPr>
      <dsp:spPr>
        <a:xfrm>
          <a:off x="514398" y="134810"/>
          <a:ext cx="1215161" cy="1215161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965D2A-2DB4-4537-A2D5-64BC19A70EED}">
      <dsp:nvSpPr>
        <dsp:cNvPr id="0" name=""/>
        <dsp:cNvSpPr/>
      </dsp:nvSpPr>
      <dsp:spPr>
        <a:xfrm>
          <a:off x="1958252" y="0"/>
          <a:ext cx="1899456" cy="36491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smtClean="0"/>
            <a:t>口罩要遮住口鼻、蓋住下巴  </a:t>
          </a:r>
          <a:endParaRPr lang="zh-TW" sz="2400" kern="1200"/>
        </a:p>
      </dsp:txBody>
      <dsp:txXfrm>
        <a:off x="1958252" y="1459653"/>
        <a:ext cx="1899456" cy="1459653"/>
      </dsp:txXfrm>
    </dsp:sp>
    <dsp:sp modelId="{736179AD-3D0E-4D7D-982A-D92AA7FDBBD4}">
      <dsp:nvSpPr>
        <dsp:cNvPr id="0" name=""/>
        <dsp:cNvSpPr/>
      </dsp:nvSpPr>
      <dsp:spPr>
        <a:xfrm>
          <a:off x="2300399" y="218947"/>
          <a:ext cx="1215161" cy="1215161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08CA52-82A3-45A3-B01E-8C0CF2BA412D}">
      <dsp:nvSpPr>
        <dsp:cNvPr id="0" name=""/>
        <dsp:cNvSpPr/>
      </dsp:nvSpPr>
      <dsp:spPr>
        <a:xfrm>
          <a:off x="3914691" y="0"/>
          <a:ext cx="1899456" cy="36491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smtClean="0"/>
            <a:t>噴</a:t>
          </a:r>
          <a:r>
            <a:rPr lang="en-US" sz="2400" kern="1200" smtClean="0"/>
            <a:t>75%</a:t>
          </a:r>
          <a:r>
            <a:rPr lang="zh-TW" sz="2400" kern="1200" smtClean="0"/>
            <a:t>酒精搓洗雙手</a:t>
          </a:r>
          <a:r>
            <a:rPr lang="en-US" sz="2400" kern="1200" smtClean="0"/>
            <a:t>20-30</a:t>
          </a:r>
          <a:r>
            <a:rPr lang="zh-TW" sz="2400" kern="1200" smtClean="0"/>
            <a:t>秒</a:t>
          </a:r>
          <a:endParaRPr lang="zh-TW" sz="2400" kern="1200"/>
        </a:p>
      </dsp:txBody>
      <dsp:txXfrm>
        <a:off x="3914691" y="1459653"/>
        <a:ext cx="1899456" cy="1459653"/>
      </dsp:txXfrm>
    </dsp:sp>
    <dsp:sp modelId="{3B14A7D9-BD83-43F0-BB41-BA8828BFD843}">
      <dsp:nvSpPr>
        <dsp:cNvPr id="0" name=""/>
        <dsp:cNvSpPr/>
      </dsp:nvSpPr>
      <dsp:spPr>
        <a:xfrm>
          <a:off x="4256839" y="218947"/>
          <a:ext cx="1215161" cy="1215161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E837E4-C524-4F89-BFA1-B80A348B5096}">
      <dsp:nvSpPr>
        <dsp:cNvPr id="0" name=""/>
        <dsp:cNvSpPr/>
      </dsp:nvSpPr>
      <dsp:spPr>
        <a:xfrm>
          <a:off x="5871131" y="0"/>
          <a:ext cx="1899456" cy="36491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dirty="0" smtClean="0"/>
            <a:t>有發燒、呼吸道症狀速就醫</a:t>
          </a:r>
          <a:endParaRPr lang="zh-TW" sz="2400" kern="1200" dirty="0"/>
        </a:p>
      </dsp:txBody>
      <dsp:txXfrm>
        <a:off x="5871131" y="1459653"/>
        <a:ext cx="1899456" cy="1459653"/>
      </dsp:txXfrm>
    </dsp:sp>
    <dsp:sp modelId="{8EFB6175-B42A-4481-8C14-D07A357B7AB7}">
      <dsp:nvSpPr>
        <dsp:cNvPr id="0" name=""/>
        <dsp:cNvSpPr/>
      </dsp:nvSpPr>
      <dsp:spPr>
        <a:xfrm>
          <a:off x="6131024" y="278818"/>
          <a:ext cx="1215161" cy="1215161"/>
        </a:xfrm>
        <a:prstGeom prst="ellipse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8245EB-37FD-46F8-B4D0-1B66EC1910F3}">
      <dsp:nvSpPr>
        <dsp:cNvPr id="0" name=""/>
        <dsp:cNvSpPr/>
      </dsp:nvSpPr>
      <dsp:spPr>
        <a:xfrm>
          <a:off x="310895" y="2919306"/>
          <a:ext cx="7150608" cy="547369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41EC31-47F0-4342-A864-5BE8B2F15B1D}">
      <dsp:nvSpPr>
        <dsp:cNvPr id="0" name=""/>
        <dsp:cNvSpPr/>
      </dsp:nvSpPr>
      <dsp:spPr>
        <a:xfrm rot="3681746">
          <a:off x="2807572" y="2577561"/>
          <a:ext cx="679837" cy="31113"/>
        </a:xfrm>
        <a:custGeom>
          <a:avLst/>
          <a:gdLst/>
          <a:ahLst/>
          <a:cxnLst/>
          <a:rect l="0" t="0" r="0" b="0"/>
          <a:pathLst>
            <a:path>
              <a:moveTo>
                <a:pt x="0" y="15556"/>
              </a:moveTo>
              <a:lnTo>
                <a:pt x="679837" y="15556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E13021-64D2-4E4C-BA3E-E117721247BA}">
      <dsp:nvSpPr>
        <dsp:cNvPr id="0" name=""/>
        <dsp:cNvSpPr/>
      </dsp:nvSpPr>
      <dsp:spPr>
        <a:xfrm rot="1311942">
          <a:off x="3180525" y="2088298"/>
          <a:ext cx="486479" cy="31113"/>
        </a:xfrm>
        <a:custGeom>
          <a:avLst/>
          <a:gdLst/>
          <a:ahLst/>
          <a:cxnLst/>
          <a:rect l="0" t="0" r="0" b="0"/>
          <a:pathLst>
            <a:path>
              <a:moveTo>
                <a:pt x="0" y="15556"/>
              </a:moveTo>
              <a:lnTo>
                <a:pt x="486479" y="15556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933FFD-FB67-4030-BA8A-22B019F8609A}">
      <dsp:nvSpPr>
        <dsp:cNvPr id="0" name=""/>
        <dsp:cNvSpPr/>
      </dsp:nvSpPr>
      <dsp:spPr>
        <a:xfrm rot="20288058">
          <a:off x="3180525" y="1529721"/>
          <a:ext cx="486479" cy="31113"/>
        </a:xfrm>
        <a:custGeom>
          <a:avLst/>
          <a:gdLst/>
          <a:ahLst/>
          <a:cxnLst/>
          <a:rect l="0" t="0" r="0" b="0"/>
          <a:pathLst>
            <a:path>
              <a:moveTo>
                <a:pt x="0" y="15556"/>
              </a:moveTo>
              <a:lnTo>
                <a:pt x="486479" y="15556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0094AC-B6A4-4D59-A2F4-B1C3ED2C56C5}">
      <dsp:nvSpPr>
        <dsp:cNvPr id="0" name=""/>
        <dsp:cNvSpPr/>
      </dsp:nvSpPr>
      <dsp:spPr>
        <a:xfrm rot="17918254">
          <a:off x="2807572" y="1040458"/>
          <a:ext cx="679837" cy="31113"/>
        </a:xfrm>
        <a:custGeom>
          <a:avLst/>
          <a:gdLst/>
          <a:ahLst/>
          <a:cxnLst/>
          <a:rect l="0" t="0" r="0" b="0"/>
          <a:pathLst>
            <a:path>
              <a:moveTo>
                <a:pt x="0" y="15556"/>
              </a:moveTo>
              <a:lnTo>
                <a:pt x="679837" y="15556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0F4D62-AA81-4DB3-9937-74A992701874}">
      <dsp:nvSpPr>
        <dsp:cNvPr id="0" name=""/>
        <dsp:cNvSpPr/>
      </dsp:nvSpPr>
      <dsp:spPr>
        <a:xfrm>
          <a:off x="2056073" y="1152830"/>
          <a:ext cx="1343471" cy="134347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B947B2-D5B6-410C-9280-2545E24DFDF1}">
      <dsp:nvSpPr>
        <dsp:cNvPr id="0" name=""/>
        <dsp:cNvSpPr/>
      </dsp:nvSpPr>
      <dsp:spPr>
        <a:xfrm>
          <a:off x="3100526" y="900"/>
          <a:ext cx="806082" cy="8060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200" kern="1200" smtClean="0"/>
            <a:t>室外至少</a:t>
          </a:r>
          <a:r>
            <a:rPr lang="en-US" sz="1200" kern="1200" smtClean="0"/>
            <a:t>1</a:t>
          </a:r>
          <a:r>
            <a:rPr lang="zh-TW" sz="1200" kern="1200" smtClean="0"/>
            <a:t>公尺</a:t>
          </a:r>
          <a:endParaRPr lang="zh-TW" sz="1200" kern="1200"/>
        </a:p>
      </dsp:txBody>
      <dsp:txXfrm>
        <a:off x="3218574" y="118948"/>
        <a:ext cx="569986" cy="569986"/>
      </dsp:txXfrm>
    </dsp:sp>
    <dsp:sp modelId="{E62BAC0F-A03D-4B89-B9F0-EF5655F98E9B}">
      <dsp:nvSpPr>
        <dsp:cNvPr id="0" name=""/>
        <dsp:cNvSpPr/>
      </dsp:nvSpPr>
      <dsp:spPr>
        <a:xfrm>
          <a:off x="3620510" y="901540"/>
          <a:ext cx="806082" cy="8060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200" kern="1200" smtClean="0"/>
            <a:t>大約</a:t>
          </a:r>
          <a:r>
            <a:rPr lang="en-US" sz="1200" kern="1200" smtClean="0"/>
            <a:t>3</a:t>
          </a:r>
          <a:r>
            <a:rPr lang="zh-TW" sz="1200" kern="1200" smtClean="0"/>
            <a:t>個步伐</a:t>
          </a:r>
          <a:endParaRPr lang="zh-TW" sz="1200" kern="1200"/>
        </a:p>
      </dsp:txBody>
      <dsp:txXfrm>
        <a:off x="3738558" y="1019588"/>
        <a:ext cx="569986" cy="569986"/>
      </dsp:txXfrm>
    </dsp:sp>
    <dsp:sp modelId="{B1D74F97-2102-472C-8EAD-A1A6E268B009}">
      <dsp:nvSpPr>
        <dsp:cNvPr id="0" name=""/>
        <dsp:cNvSpPr/>
      </dsp:nvSpPr>
      <dsp:spPr>
        <a:xfrm>
          <a:off x="3620510" y="1941509"/>
          <a:ext cx="806082" cy="8060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200" kern="1200" smtClean="0"/>
            <a:t>室內至少</a:t>
          </a:r>
          <a:r>
            <a:rPr lang="en-US" sz="1200" kern="1200" smtClean="0"/>
            <a:t>1.5</a:t>
          </a:r>
          <a:r>
            <a:rPr lang="zh-TW" sz="1200" kern="1200" smtClean="0"/>
            <a:t>公尺</a:t>
          </a:r>
          <a:endParaRPr lang="zh-TW" sz="1200" kern="1200"/>
        </a:p>
      </dsp:txBody>
      <dsp:txXfrm>
        <a:off x="3738558" y="2059557"/>
        <a:ext cx="569986" cy="569986"/>
      </dsp:txXfrm>
    </dsp:sp>
    <dsp:sp modelId="{0A905FC2-3ADB-4B9C-AAF6-DC90B75B3F89}">
      <dsp:nvSpPr>
        <dsp:cNvPr id="0" name=""/>
        <dsp:cNvSpPr/>
      </dsp:nvSpPr>
      <dsp:spPr>
        <a:xfrm>
          <a:off x="3100526" y="2842149"/>
          <a:ext cx="806082" cy="8060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200" kern="1200" smtClean="0"/>
            <a:t>大約手臂的兩倍長</a:t>
          </a:r>
          <a:endParaRPr lang="zh-TW" sz="1200" kern="1200"/>
        </a:p>
      </dsp:txBody>
      <dsp:txXfrm>
        <a:off x="3218574" y="2960197"/>
        <a:ext cx="569986" cy="56998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E95518-C749-4DF1-B577-1DDF9BD085B3}">
      <dsp:nvSpPr>
        <dsp:cNvPr id="0" name=""/>
        <dsp:cNvSpPr/>
      </dsp:nvSpPr>
      <dsp:spPr>
        <a:xfrm rot="3224256">
          <a:off x="2647870" y="2637365"/>
          <a:ext cx="1306664" cy="20170"/>
        </a:xfrm>
        <a:custGeom>
          <a:avLst/>
          <a:gdLst/>
          <a:ahLst/>
          <a:cxnLst/>
          <a:rect l="0" t="0" r="0" b="0"/>
          <a:pathLst>
            <a:path>
              <a:moveTo>
                <a:pt x="0" y="10085"/>
              </a:moveTo>
              <a:lnTo>
                <a:pt x="1306664" y="10085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582423-8B69-4624-ADA1-6250130279AF}">
      <dsp:nvSpPr>
        <dsp:cNvPr id="0" name=""/>
        <dsp:cNvSpPr/>
      </dsp:nvSpPr>
      <dsp:spPr>
        <a:xfrm rot="1944320">
          <a:off x="2896715" y="2340871"/>
          <a:ext cx="1275012" cy="20170"/>
        </a:xfrm>
        <a:custGeom>
          <a:avLst/>
          <a:gdLst/>
          <a:ahLst/>
          <a:cxnLst/>
          <a:rect l="0" t="0" r="0" b="0"/>
          <a:pathLst>
            <a:path>
              <a:moveTo>
                <a:pt x="0" y="10085"/>
              </a:moveTo>
              <a:lnTo>
                <a:pt x="1275012" y="10085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DECE09-7F1D-4A4B-A294-868F59AC6214}">
      <dsp:nvSpPr>
        <dsp:cNvPr id="0" name=""/>
        <dsp:cNvSpPr/>
      </dsp:nvSpPr>
      <dsp:spPr>
        <a:xfrm rot="654349">
          <a:off x="2984425" y="1985604"/>
          <a:ext cx="1280574" cy="20170"/>
        </a:xfrm>
        <a:custGeom>
          <a:avLst/>
          <a:gdLst/>
          <a:ahLst/>
          <a:cxnLst/>
          <a:rect l="0" t="0" r="0" b="0"/>
          <a:pathLst>
            <a:path>
              <a:moveTo>
                <a:pt x="0" y="10085"/>
              </a:moveTo>
              <a:lnTo>
                <a:pt x="1280574" y="10085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B83364-7F2C-4663-BA97-CF8018B8D757}">
      <dsp:nvSpPr>
        <dsp:cNvPr id="0" name=""/>
        <dsp:cNvSpPr/>
      </dsp:nvSpPr>
      <dsp:spPr>
        <a:xfrm rot="20945651">
          <a:off x="2984425" y="1625854"/>
          <a:ext cx="1280574" cy="20170"/>
        </a:xfrm>
        <a:custGeom>
          <a:avLst/>
          <a:gdLst/>
          <a:ahLst/>
          <a:cxnLst/>
          <a:rect l="0" t="0" r="0" b="0"/>
          <a:pathLst>
            <a:path>
              <a:moveTo>
                <a:pt x="0" y="10085"/>
              </a:moveTo>
              <a:lnTo>
                <a:pt x="1280574" y="10085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8705AC-2103-46CE-AE3E-2C4C8D0EE206}">
      <dsp:nvSpPr>
        <dsp:cNvPr id="0" name=""/>
        <dsp:cNvSpPr/>
      </dsp:nvSpPr>
      <dsp:spPr>
        <a:xfrm rot="19655680">
          <a:off x="2896715" y="1270587"/>
          <a:ext cx="1275012" cy="20170"/>
        </a:xfrm>
        <a:custGeom>
          <a:avLst/>
          <a:gdLst/>
          <a:ahLst/>
          <a:cxnLst/>
          <a:rect l="0" t="0" r="0" b="0"/>
          <a:pathLst>
            <a:path>
              <a:moveTo>
                <a:pt x="0" y="10085"/>
              </a:moveTo>
              <a:lnTo>
                <a:pt x="1275012" y="10085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2E0D9D-EE4B-4575-920F-4FB2F46211B3}">
      <dsp:nvSpPr>
        <dsp:cNvPr id="0" name=""/>
        <dsp:cNvSpPr/>
      </dsp:nvSpPr>
      <dsp:spPr>
        <a:xfrm rot="18415296">
          <a:off x="2653167" y="966201"/>
          <a:ext cx="1337619" cy="20170"/>
        </a:xfrm>
        <a:custGeom>
          <a:avLst/>
          <a:gdLst/>
          <a:ahLst/>
          <a:cxnLst/>
          <a:rect l="0" t="0" r="0" b="0"/>
          <a:pathLst>
            <a:path>
              <a:moveTo>
                <a:pt x="0" y="10085"/>
              </a:moveTo>
              <a:lnTo>
                <a:pt x="1337619" y="10085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74A36C-1914-481E-86D3-A9AD248BB848}">
      <dsp:nvSpPr>
        <dsp:cNvPr id="0" name=""/>
        <dsp:cNvSpPr/>
      </dsp:nvSpPr>
      <dsp:spPr>
        <a:xfrm>
          <a:off x="2255656" y="1380325"/>
          <a:ext cx="870979" cy="87097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5F10CD-F55E-46DF-9D8D-6F057AD98443}">
      <dsp:nvSpPr>
        <dsp:cNvPr id="0" name=""/>
        <dsp:cNvSpPr/>
      </dsp:nvSpPr>
      <dsp:spPr>
        <a:xfrm>
          <a:off x="3626405" y="2910"/>
          <a:ext cx="487580" cy="48758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700" kern="1200" smtClean="0"/>
            <a:t>.3`</a:t>
          </a:r>
          <a:r>
            <a:rPr lang="zh-TW" sz="700" kern="1200" smtClean="0"/>
            <a:t>衛福部疾管署</a:t>
          </a:r>
          <a:endParaRPr lang="zh-TW" sz="700" kern="1200"/>
        </a:p>
      </dsp:txBody>
      <dsp:txXfrm>
        <a:off x="3697809" y="74314"/>
        <a:ext cx="344772" cy="344772"/>
      </dsp:txXfrm>
    </dsp:sp>
    <dsp:sp modelId="{A2269C35-C758-4FCF-9BBF-A70CD630C860}">
      <dsp:nvSpPr>
        <dsp:cNvPr id="0" name=""/>
        <dsp:cNvSpPr/>
      </dsp:nvSpPr>
      <dsp:spPr>
        <a:xfrm>
          <a:off x="4034490" y="564591"/>
          <a:ext cx="487580" cy="48758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700" kern="1200" smtClean="0"/>
            <a:t>掌握最新疫情</a:t>
          </a:r>
          <a:endParaRPr lang="zh-TW" sz="700" kern="1200"/>
        </a:p>
      </dsp:txBody>
      <dsp:txXfrm>
        <a:off x="4105894" y="635995"/>
        <a:ext cx="344772" cy="344772"/>
      </dsp:txXfrm>
    </dsp:sp>
    <dsp:sp modelId="{1ACB5D22-C148-452A-B50E-09EA704AFD48}">
      <dsp:nvSpPr>
        <dsp:cNvPr id="0" name=""/>
        <dsp:cNvSpPr/>
      </dsp:nvSpPr>
      <dsp:spPr>
        <a:xfrm>
          <a:off x="4249033" y="1224886"/>
          <a:ext cx="487580" cy="48758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700" kern="1200" smtClean="0"/>
            <a:t>了解防疫議題</a:t>
          </a:r>
          <a:endParaRPr lang="zh-TW" sz="700" kern="1200"/>
        </a:p>
      </dsp:txBody>
      <dsp:txXfrm>
        <a:off x="4320437" y="1296290"/>
        <a:ext cx="344772" cy="344772"/>
      </dsp:txXfrm>
    </dsp:sp>
    <dsp:sp modelId="{DD73BF29-CF0E-40C3-BE01-8DE7370229FF}">
      <dsp:nvSpPr>
        <dsp:cNvPr id="0" name=""/>
        <dsp:cNvSpPr/>
      </dsp:nvSpPr>
      <dsp:spPr>
        <a:xfrm>
          <a:off x="4249033" y="1919162"/>
          <a:ext cx="487580" cy="48758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700" kern="1200" smtClean="0"/>
            <a:t>防！疫小測驗</a:t>
          </a:r>
          <a:endParaRPr lang="zh-TW" sz="700" kern="1200"/>
        </a:p>
      </dsp:txBody>
      <dsp:txXfrm>
        <a:off x="4320437" y="1990566"/>
        <a:ext cx="344772" cy="344772"/>
      </dsp:txXfrm>
    </dsp:sp>
    <dsp:sp modelId="{15CEB7E0-4A73-4194-ACBF-AFD8A08CC412}">
      <dsp:nvSpPr>
        <dsp:cNvPr id="0" name=""/>
        <dsp:cNvSpPr/>
      </dsp:nvSpPr>
      <dsp:spPr>
        <a:xfrm>
          <a:off x="4034490" y="2579457"/>
          <a:ext cx="487580" cy="48758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700" kern="1200" smtClean="0"/>
            <a:t>你的防疫觀念正確嗎？</a:t>
          </a:r>
          <a:endParaRPr lang="zh-TW" sz="700" kern="1200"/>
        </a:p>
      </dsp:txBody>
      <dsp:txXfrm>
        <a:off x="4105894" y="2650861"/>
        <a:ext cx="344772" cy="344772"/>
      </dsp:txXfrm>
    </dsp:sp>
    <dsp:sp modelId="{ACE45AD3-5669-4C9C-B628-A88E111F8269}">
      <dsp:nvSpPr>
        <dsp:cNvPr id="0" name=""/>
        <dsp:cNvSpPr/>
      </dsp:nvSpPr>
      <dsp:spPr>
        <a:xfrm>
          <a:off x="3580896" y="3123635"/>
          <a:ext cx="522587" cy="52258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700" kern="1200" smtClean="0"/>
            <a:t>擊敗新冠病毒，健康久久</a:t>
          </a:r>
          <a:endParaRPr lang="zh-TW" sz="700" kern="1200"/>
        </a:p>
      </dsp:txBody>
      <dsp:txXfrm>
        <a:off x="3657427" y="3200166"/>
        <a:ext cx="369525" cy="3695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129470">
            <a:off x="-3667832" y="2688246"/>
            <a:ext cx="6865583" cy="636466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2701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9491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55727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67042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95941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30122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09712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6738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0276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62880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1153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437112" y="-205130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3075786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5141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2420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6392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7124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1252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442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366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5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37525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rgbClr val="0070C0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908720"/>
            <a:ext cx="2448272" cy="2448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2078374"/>
              </p:ext>
            </p:extLst>
          </p:nvPr>
        </p:nvGraphicFramePr>
        <p:xfrm>
          <a:off x="457200" y="2142068"/>
          <a:ext cx="7772400" cy="36491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0534437"/>
              </p:ext>
            </p:extLst>
          </p:nvPr>
        </p:nvGraphicFramePr>
        <p:xfrm>
          <a:off x="457200" y="2142068"/>
          <a:ext cx="7772400" cy="36491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342900"/>
            <a:ext cx="7772400" cy="1456267"/>
          </a:xfrm>
        </p:spPr>
        <p:txBody>
          <a:bodyPr>
            <a:normAutofit/>
          </a:bodyPr>
          <a:lstStyle/>
          <a:p>
            <a:r>
              <a:rPr lang="zh-TW" altLang="en-US" dirty="0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291714"/>
              </p:ext>
            </p:extLst>
          </p:nvPr>
        </p:nvGraphicFramePr>
        <p:xfrm>
          <a:off x="457200" y="2142068"/>
          <a:ext cx="7772400" cy="36491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1332</TotalTime>
  <Words>114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天體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52</cp:revision>
  <dcterms:created xsi:type="dcterms:W3CDTF">2014-02-08T16:25:00Z</dcterms:created>
  <dcterms:modified xsi:type="dcterms:W3CDTF">2022-11-28T03:07:56Z</dcterms:modified>
</cp:coreProperties>
</file>